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4" r:id="rId2"/>
    <p:sldId id="274" r:id="rId3"/>
    <p:sldId id="275" r:id="rId4"/>
  </p:sldIdLst>
  <p:sldSz cx="9144000" cy="6858000" type="screen4x3"/>
  <p:notesSz cx="6645275" cy="97758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84874" autoAdjust="0"/>
  </p:normalViewPr>
  <p:slideViewPr>
    <p:cSldViewPr>
      <p:cViewPr varScale="1">
        <p:scale>
          <a:sx n="94" d="100"/>
          <a:sy n="94" d="100"/>
        </p:scale>
        <p:origin x="2016" y="78"/>
      </p:cViewPr>
      <p:guideLst/>
    </p:cSldViewPr>
  </p:slideViewPr>
  <p:outlineViewPr>
    <p:cViewPr>
      <p:scale>
        <a:sx n="33" d="100"/>
        <a:sy n="33" d="100"/>
      </p:scale>
      <p:origin x="0" y="-5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35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725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3963" y="0"/>
            <a:ext cx="2879725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40301-F634-409B-964D-1831B20BBF35}" type="datetimeFigureOut">
              <a:rPr lang="en-GB" smtClean="0"/>
              <a:t>29/09/2016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3950" y="1222375"/>
            <a:ext cx="439737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5163" y="4705350"/>
            <a:ext cx="5314950" cy="3848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5288"/>
            <a:ext cx="2879725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3963" y="9285288"/>
            <a:ext cx="2879725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FED97-B57E-448A-8660-A816C77517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072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FED97-B57E-448A-8660-A816C77517A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540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766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36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700213"/>
            <a:ext cx="2058988" cy="4752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00213"/>
            <a:ext cx="6029325" cy="47529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693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36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452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708275"/>
            <a:ext cx="4038600" cy="37449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708275"/>
            <a:ext cx="4038600" cy="37449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017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00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52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8395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8442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2912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700213"/>
            <a:ext cx="822960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708275"/>
            <a:ext cx="8229600" cy="374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1032" name="Picture 8" descr="power-point_11050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865187"/>
          </a:xfrm>
        </p:spPr>
        <p:txBody>
          <a:bodyPr/>
          <a:lstStyle/>
          <a:p>
            <a:r>
              <a:rPr lang="en-GB" dirty="0"/>
              <a:t>Apprenticeship reforms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Levy for large firms (and some anomalies – e.g. premiership football clubs)</a:t>
            </a:r>
          </a:p>
          <a:p>
            <a:r>
              <a:rPr lang="en-GB" dirty="0"/>
              <a:t>Financial support for small firms, but more bureaucracy</a:t>
            </a:r>
          </a:p>
          <a:p>
            <a:r>
              <a:rPr lang="en-GB" dirty="0"/>
              <a:t>Standards – involvement of professional bodies but no qualifications</a:t>
            </a:r>
          </a:p>
          <a:p>
            <a:r>
              <a:rPr lang="en-GB" dirty="0"/>
              <a:t>Standards – employer led, job-specific</a:t>
            </a:r>
          </a:p>
          <a:p>
            <a:r>
              <a:rPr lang="en-GB" dirty="0"/>
              <a:t>Apprenticeship funding changes under consultation</a:t>
            </a:r>
          </a:p>
        </p:txBody>
      </p:sp>
    </p:spTree>
    <p:extLst>
      <p:ext uri="{BB962C8B-B14F-4D97-AF65-F5344CB8AC3E}">
        <p14:creationId xmlns:p14="http://schemas.microsoft.com/office/powerpoint/2010/main" val="305621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268760"/>
            <a:ext cx="8064896" cy="865187"/>
          </a:xfrm>
        </p:spPr>
        <p:txBody>
          <a:bodyPr/>
          <a:lstStyle/>
          <a:p>
            <a:r>
              <a:rPr lang="en-GB" dirty="0"/>
              <a:t>Sectors and size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7406" y="2708275"/>
            <a:ext cx="4249188" cy="3744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728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865187"/>
          </a:xfrm>
        </p:spPr>
        <p:txBody>
          <a:bodyPr/>
          <a:lstStyle/>
          <a:p>
            <a:r>
              <a:rPr lang="en-GB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Progression and transferability – narrow nature of standards</a:t>
            </a:r>
          </a:p>
          <a:p>
            <a:r>
              <a:rPr lang="en-GB" dirty="0"/>
              <a:t>Apprenticeships in SMEs</a:t>
            </a:r>
          </a:p>
          <a:p>
            <a:r>
              <a:rPr lang="en-GB" dirty="0"/>
              <a:t>Institute for Apprenticeships - scope</a:t>
            </a:r>
          </a:p>
          <a:p>
            <a:r>
              <a:rPr lang="en-GB" dirty="0"/>
              <a:t>Public sector target for apprenticeships</a:t>
            </a:r>
          </a:p>
          <a:p>
            <a:r>
              <a:rPr lang="en-GB" dirty="0"/>
              <a:t>Funding – especially 16-18</a:t>
            </a:r>
          </a:p>
          <a:p>
            <a:r>
              <a:rPr lang="en-GB" dirty="0"/>
              <a:t>Policy alignment – Sainsbury review and Skills Plan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906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ppt-template_May2011</Template>
  <TotalTime>797</TotalTime>
  <Words>84</Words>
  <Application>Microsoft Office PowerPoint</Application>
  <PresentationFormat>On-screen Show (4:3)</PresentationFormat>
  <Paragraphs>15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Apprenticeship reforms </vt:lpstr>
      <vt:lpstr>Sectors and size</vt:lpstr>
      <vt:lpstr>Challenges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WE TRYING TO ACHIEVE?</dc:title>
  <dc:creator>Jonathan Clifton</dc:creator>
  <cp:lastModifiedBy>Nadine</cp:lastModifiedBy>
  <cp:revision>50</cp:revision>
  <cp:lastPrinted>2016-09-08T09:24:44Z</cp:lastPrinted>
  <dcterms:created xsi:type="dcterms:W3CDTF">2016-06-13T11:04:40Z</dcterms:created>
  <dcterms:modified xsi:type="dcterms:W3CDTF">2016-09-29T13:22:35Z</dcterms:modified>
</cp:coreProperties>
</file>