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handoutMasterIdLst>
    <p:handoutMasterId r:id="rId8"/>
  </p:handoutMasterIdLst>
  <p:sldIdLst>
    <p:sldId id="265" r:id="rId5"/>
    <p:sldId id="26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33D"/>
    <a:srgbClr val="3ABFF0"/>
    <a:srgbClr val="005EB8"/>
    <a:srgbClr val="257FA0"/>
    <a:srgbClr val="228575"/>
    <a:srgbClr val="3ADDC2"/>
    <a:srgbClr val="01033C"/>
    <a:srgbClr val="CBC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64929A-8D2A-45EE-BAFA-F72BD9121463}" v="128" dt="2024-07-19T16:19:09.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94"/>
  </p:normalViewPr>
  <p:slideViewPr>
    <p:cSldViewPr snapToGrid="0" snapToObjects="1">
      <p:cViewPr varScale="1">
        <p:scale>
          <a:sx n="105" d="100"/>
          <a:sy n="105" d="100"/>
        </p:scale>
        <p:origin x="834" y="96"/>
      </p:cViewPr>
      <p:guideLst/>
    </p:cSldViewPr>
  </p:slideViewPr>
  <p:notesTextViewPr>
    <p:cViewPr>
      <p:scale>
        <a:sx n="1" d="1"/>
        <a:sy n="1" d="1"/>
      </p:scale>
      <p:origin x="0" y="0"/>
    </p:cViewPr>
  </p:notesTextViewPr>
  <p:notesViewPr>
    <p:cSldViewPr snapToGrid="0" snapToObjects="1">
      <p:cViewPr varScale="1">
        <p:scale>
          <a:sx n="97" d="100"/>
          <a:sy n="97" d="100"/>
        </p:scale>
        <p:origin x="3120"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8216DE-0DAE-4B4F-8BF5-3C1DFF38E8C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EAAEE11-8A8D-2345-A5B5-5A817BEFB32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CE3F37-1305-6040-83FA-4F78EFE7C9AA}" type="datetimeFigureOut">
              <a:rPr lang="en-US" smtClean="0"/>
              <a:t>9/2/2024</a:t>
            </a:fld>
            <a:endParaRPr lang="en-US"/>
          </a:p>
        </p:txBody>
      </p:sp>
      <p:sp>
        <p:nvSpPr>
          <p:cNvPr id="4" name="Footer Placeholder 3">
            <a:extLst>
              <a:ext uri="{FF2B5EF4-FFF2-40B4-BE49-F238E27FC236}">
                <a16:creationId xmlns:a16="http://schemas.microsoft.com/office/drawing/2014/main" id="{99519D2B-7F02-484A-A637-D870C95BC49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D1E95F9-4E38-7E42-92F9-F04AADC15E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CBFF759-16BD-A946-9125-030B57C6F11E}" type="slidenum">
              <a:rPr lang="en-US" smtClean="0"/>
              <a:t>‹#›</a:t>
            </a:fld>
            <a:endParaRPr lang="en-US"/>
          </a:p>
        </p:txBody>
      </p:sp>
    </p:spTree>
    <p:extLst>
      <p:ext uri="{BB962C8B-B14F-4D97-AF65-F5344CB8AC3E}">
        <p14:creationId xmlns:p14="http://schemas.microsoft.com/office/powerpoint/2010/main" val="21064336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4AB8EF-0492-F742-BEB6-D120151B5E97}" type="datetimeFigureOut">
              <a:rPr lang="en-US" smtClean="0"/>
              <a:t>9/2/2024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69667D-0EE6-C04C-B792-411AA945C5E7}" type="slidenum">
              <a:rPr lang="en-US" smtClean="0"/>
              <a:t>‹#›</a:t>
            </a:fld>
            <a:endParaRPr lang="en-US"/>
          </a:p>
        </p:txBody>
      </p:sp>
    </p:spTree>
    <p:extLst>
      <p:ext uri="{BB962C8B-B14F-4D97-AF65-F5344CB8AC3E}">
        <p14:creationId xmlns:p14="http://schemas.microsoft.com/office/powerpoint/2010/main" val="3312850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a:gsLst>
            <a:gs pos="0">
              <a:srgbClr val="005EB8"/>
            </a:gs>
            <a:gs pos="50000">
              <a:srgbClr val="257FA0"/>
            </a:gs>
            <a:gs pos="100000">
              <a:srgbClr val="228575"/>
            </a:gs>
          </a:gsLst>
          <a:lin ang="0" scaled="0"/>
        </a:gra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CB6ECC8-5DEA-CD46-AF07-8E5024222FE4}"/>
              </a:ext>
            </a:extLst>
          </p:cNvPr>
          <p:cNvSpPr>
            <a:spLocks noGrp="1"/>
          </p:cNvSpPr>
          <p:nvPr>
            <p:ph type="subTitle" idx="1"/>
          </p:nvPr>
        </p:nvSpPr>
        <p:spPr>
          <a:xfrm>
            <a:off x="479425" y="3647439"/>
            <a:ext cx="11341100" cy="1689735"/>
          </a:xfrm>
        </p:spPr>
        <p:txBody>
          <a:bodyPr lIns="0" tIns="0" rIns="0" bIns="0">
            <a:noAutofit/>
          </a:bodyPr>
          <a:lstStyle>
            <a:lvl1pPr marL="0" indent="0" algn="l">
              <a:buNone/>
              <a:defRPr sz="2400" b="0" i="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1">
            <a:extLst>
              <a:ext uri="{FF2B5EF4-FFF2-40B4-BE49-F238E27FC236}">
                <a16:creationId xmlns:a16="http://schemas.microsoft.com/office/drawing/2014/main" id="{BC875982-234A-974C-BD06-26BB9BE2CDC9}"/>
              </a:ext>
            </a:extLst>
          </p:cNvPr>
          <p:cNvSpPr txBox="1">
            <a:spLocks/>
          </p:cNvSpPr>
          <p:nvPr userDrawn="1"/>
        </p:nvSpPr>
        <p:spPr>
          <a:xfrm>
            <a:off x="-863282" y="3771900"/>
            <a:ext cx="11371262" cy="2971800"/>
          </a:xfrm>
          <a:prstGeom prst="rect">
            <a:avLst/>
          </a:prstGeom>
        </p:spPr>
        <p:txBody>
          <a:bodyPr vert="horz" wrap="none" lIns="0" tIns="0" rIns="0" bIns="0" rtlCol="0" anchor="t"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7200" b="1" spc="-150" dirty="0">
              <a:solidFill>
                <a:schemeClr val="bg1"/>
              </a:solidFill>
              <a:latin typeface="COOPERHEWITT-MEDIUM" pitchFamily="2" charset="77"/>
              <a:ea typeface="COOPERHEWITT-MEDIUM" pitchFamily="2" charset="77"/>
            </a:endParaRPr>
          </a:p>
        </p:txBody>
      </p:sp>
      <p:pic>
        <p:nvPicPr>
          <p:cNvPr id="6" name="Picture 5" descr="White university logo - London/Kent Variant">
            <a:extLst>
              <a:ext uri="{FF2B5EF4-FFF2-40B4-BE49-F238E27FC236}">
                <a16:creationId xmlns:a16="http://schemas.microsoft.com/office/drawing/2014/main" id="{F259E2FE-585D-3F47-9C46-D1FE9489E370}"/>
              </a:ext>
            </a:extLst>
          </p:cNvPr>
          <p:cNvPicPr>
            <a:picLocks noChangeAspect="1"/>
          </p:cNvPicPr>
          <p:nvPr userDrawn="1"/>
        </p:nvPicPr>
        <p:blipFill>
          <a:blip r:embed="rId2"/>
          <a:srcRect/>
          <a:stretch/>
        </p:blipFill>
        <p:spPr>
          <a:xfrm>
            <a:off x="9453649" y="5555613"/>
            <a:ext cx="2738351" cy="1302387"/>
          </a:xfrm>
          <a:prstGeom prst="rect">
            <a:avLst/>
          </a:prstGeom>
        </p:spPr>
      </p:pic>
      <p:sp>
        <p:nvSpPr>
          <p:cNvPr id="4" name="Title 1">
            <a:extLst>
              <a:ext uri="{FF2B5EF4-FFF2-40B4-BE49-F238E27FC236}">
                <a16:creationId xmlns:a16="http://schemas.microsoft.com/office/drawing/2014/main" id="{34627351-E0E3-1AA6-B6DB-82246D291895}"/>
              </a:ext>
            </a:extLst>
          </p:cNvPr>
          <p:cNvSpPr>
            <a:spLocks noGrp="1"/>
          </p:cNvSpPr>
          <p:nvPr>
            <p:ph type="title"/>
          </p:nvPr>
        </p:nvSpPr>
        <p:spPr>
          <a:xfrm>
            <a:off x="484505" y="500062"/>
            <a:ext cx="11366182" cy="2928938"/>
          </a:xfrm>
        </p:spPr>
        <p:txBody>
          <a:bodyPr lIns="0" tIns="0" rIns="0" bIns="0" anchor="t" anchorCtr="0">
            <a:noAutofit/>
          </a:bodyPr>
          <a:lstStyle>
            <a:lvl1pPr>
              <a:defRPr sz="7200" b="1" i="0">
                <a:solidFill>
                  <a:schemeClr val="bg1"/>
                </a:solidFill>
                <a:latin typeface="Arial" panose="020B0604020202020204" pitchFamily="34" charset="0"/>
                <a:ea typeface="Cooper Hewitt Bold" pitchFamily="2" charset="77"/>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272451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4_Section Header">
    <p:bg>
      <p:bgPr>
        <a:solidFill>
          <a:srgbClr val="257F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F51D-6C08-2046-BB3B-D7A455B763EC}"/>
              </a:ext>
            </a:extLst>
          </p:cNvPr>
          <p:cNvSpPr>
            <a:spLocks noGrp="1"/>
          </p:cNvSpPr>
          <p:nvPr>
            <p:ph type="title" hasCustomPrompt="1"/>
          </p:nvPr>
        </p:nvSpPr>
        <p:spPr>
          <a:xfrm>
            <a:off x="479425" y="476250"/>
            <a:ext cx="11341100" cy="2952750"/>
          </a:xfrm>
        </p:spPr>
        <p:txBody>
          <a:bodyPr lIns="0" tIns="0" rIns="0" bIns="0" anchor="t" anchorCtr="0">
            <a:noAutofit/>
          </a:bodyPr>
          <a:lstStyle>
            <a:lvl1pPr>
              <a:defRPr sz="7200" b="1" i="0">
                <a:solidFill>
                  <a:schemeClr val="bg1"/>
                </a:solidFill>
                <a:latin typeface="Arial" panose="020B0604020202020204" pitchFamily="34" charset="0"/>
                <a:ea typeface="COOPERHEWITT-SEMIBOLD" pitchFamily="2" charset="77"/>
              </a:defRPr>
            </a:lvl1pPr>
          </a:lstStyle>
          <a:p>
            <a:r>
              <a:rPr lang="en-GB" dirty="0"/>
              <a:t>Click to edit </a:t>
            </a:r>
            <a:br>
              <a:rPr lang="en-GB" dirty="0"/>
            </a:br>
            <a:r>
              <a:rPr lang="en-GB" dirty="0"/>
              <a:t>Master title style</a:t>
            </a:r>
            <a:endParaRPr lang="en-US" dirty="0"/>
          </a:p>
        </p:txBody>
      </p:sp>
      <p:sp>
        <p:nvSpPr>
          <p:cNvPr id="3" name="Text Placeholder 2">
            <a:extLst>
              <a:ext uri="{FF2B5EF4-FFF2-40B4-BE49-F238E27FC236}">
                <a16:creationId xmlns:a16="http://schemas.microsoft.com/office/drawing/2014/main" id="{1F824145-B88B-434D-B2B3-E97CA1B662BC}"/>
              </a:ext>
            </a:extLst>
          </p:cNvPr>
          <p:cNvSpPr>
            <a:spLocks noGrp="1"/>
          </p:cNvSpPr>
          <p:nvPr>
            <p:ph type="body" idx="1"/>
          </p:nvPr>
        </p:nvSpPr>
        <p:spPr>
          <a:xfrm>
            <a:off x="479425" y="3429000"/>
            <a:ext cx="5616575" cy="3024188"/>
          </a:xfrm>
        </p:spPr>
        <p:txBody>
          <a:bodyPr lIns="0" tIns="0" rIns="0" bIns="0">
            <a:noAutofit/>
          </a:bodyPr>
          <a:lstStyle>
            <a:lvl1pPr marL="0" indent="0">
              <a:buNone/>
              <a:defRPr sz="2400" b="0" i="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descr="White university logo - London/Kent Variant">
            <a:extLst>
              <a:ext uri="{FF2B5EF4-FFF2-40B4-BE49-F238E27FC236}">
                <a16:creationId xmlns:a16="http://schemas.microsoft.com/office/drawing/2014/main" id="{CFB9459E-B68E-3BF9-60F8-5C7FC80D4659}"/>
              </a:ext>
            </a:extLst>
          </p:cNvPr>
          <p:cNvPicPr>
            <a:picLocks noChangeAspect="1"/>
          </p:cNvPicPr>
          <p:nvPr userDrawn="1"/>
        </p:nvPicPr>
        <p:blipFill>
          <a:blip r:embed="rId2"/>
          <a:srcRect/>
          <a:stretch/>
        </p:blipFill>
        <p:spPr>
          <a:xfrm>
            <a:off x="9453649" y="5555613"/>
            <a:ext cx="2738351" cy="1302387"/>
          </a:xfrm>
          <a:prstGeom prst="rect">
            <a:avLst/>
          </a:prstGeom>
        </p:spPr>
      </p:pic>
    </p:spTree>
    <p:extLst>
      <p:ext uri="{BB962C8B-B14F-4D97-AF65-F5344CB8AC3E}">
        <p14:creationId xmlns:p14="http://schemas.microsoft.com/office/powerpoint/2010/main" val="3956558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2_Section Header">
    <p:bg>
      <p:bgPr>
        <a:solidFill>
          <a:srgbClr val="01033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F51D-6C08-2046-BB3B-D7A455B763EC}"/>
              </a:ext>
            </a:extLst>
          </p:cNvPr>
          <p:cNvSpPr>
            <a:spLocks noGrp="1"/>
          </p:cNvSpPr>
          <p:nvPr>
            <p:ph type="title" hasCustomPrompt="1"/>
          </p:nvPr>
        </p:nvSpPr>
        <p:spPr>
          <a:xfrm>
            <a:off x="479425" y="476250"/>
            <a:ext cx="11341100" cy="2952750"/>
          </a:xfrm>
        </p:spPr>
        <p:txBody>
          <a:bodyPr lIns="0" tIns="0" rIns="0" bIns="0" anchor="t" anchorCtr="0">
            <a:noAutofit/>
          </a:bodyPr>
          <a:lstStyle>
            <a:lvl1pPr>
              <a:defRPr sz="7200" b="1" i="0">
                <a:solidFill>
                  <a:srgbClr val="3ADDC2"/>
                </a:solidFill>
                <a:latin typeface="Arial" panose="020B0604020202020204" pitchFamily="34" charset="0"/>
                <a:ea typeface="COOPERHEWITT-SEMIBOLD" pitchFamily="2" charset="77"/>
              </a:defRPr>
            </a:lvl1pPr>
          </a:lstStyle>
          <a:p>
            <a:r>
              <a:rPr lang="en-GB" dirty="0"/>
              <a:t>Click to edit </a:t>
            </a:r>
            <a:br>
              <a:rPr lang="en-GB" dirty="0"/>
            </a:br>
            <a:r>
              <a:rPr lang="en-GB" dirty="0"/>
              <a:t>Master title style</a:t>
            </a:r>
            <a:endParaRPr lang="en-US" dirty="0"/>
          </a:p>
        </p:txBody>
      </p:sp>
      <p:sp>
        <p:nvSpPr>
          <p:cNvPr id="3" name="Text Placeholder 2">
            <a:extLst>
              <a:ext uri="{FF2B5EF4-FFF2-40B4-BE49-F238E27FC236}">
                <a16:creationId xmlns:a16="http://schemas.microsoft.com/office/drawing/2014/main" id="{1F824145-B88B-434D-B2B3-E97CA1B662BC}"/>
              </a:ext>
            </a:extLst>
          </p:cNvPr>
          <p:cNvSpPr>
            <a:spLocks noGrp="1"/>
          </p:cNvSpPr>
          <p:nvPr>
            <p:ph type="body" idx="1"/>
          </p:nvPr>
        </p:nvSpPr>
        <p:spPr>
          <a:xfrm>
            <a:off x="479425" y="3429000"/>
            <a:ext cx="5616575" cy="3024188"/>
          </a:xfrm>
        </p:spPr>
        <p:txBody>
          <a:bodyPr lIns="0" tIns="0" rIns="0" bIns="0">
            <a:noAutofit/>
          </a:bodyPr>
          <a:lstStyle>
            <a:lvl1pPr marL="0" indent="0">
              <a:buNone/>
              <a:defRPr sz="2400" b="0" i="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descr="White university logo - London/Kent Variant">
            <a:extLst>
              <a:ext uri="{FF2B5EF4-FFF2-40B4-BE49-F238E27FC236}">
                <a16:creationId xmlns:a16="http://schemas.microsoft.com/office/drawing/2014/main" id="{91A2B16E-D073-D5E0-CEB0-FD98BB7AAB6C}"/>
              </a:ext>
            </a:extLst>
          </p:cNvPr>
          <p:cNvPicPr>
            <a:picLocks noChangeAspect="1"/>
          </p:cNvPicPr>
          <p:nvPr userDrawn="1"/>
        </p:nvPicPr>
        <p:blipFill>
          <a:blip r:embed="rId2"/>
          <a:srcRect/>
          <a:stretch/>
        </p:blipFill>
        <p:spPr>
          <a:xfrm>
            <a:off x="9453649" y="5555613"/>
            <a:ext cx="2738351" cy="1302387"/>
          </a:xfrm>
          <a:prstGeom prst="rect">
            <a:avLst/>
          </a:prstGeom>
        </p:spPr>
      </p:pic>
    </p:spTree>
    <p:extLst>
      <p:ext uri="{BB962C8B-B14F-4D97-AF65-F5344CB8AC3E}">
        <p14:creationId xmlns:p14="http://schemas.microsoft.com/office/powerpoint/2010/main" val="2013804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3ABFF0">
            <a:alpha val="1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91406-F73D-9C42-9AAD-4619073907B0}"/>
              </a:ext>
            </a:extLst>
          </p:cNvPr>
          <p:cNvSpPr>
            <a:spLocks noGrp="1"/>
          </p:cNvSpPr>
          <p:nvPr>
            <p:ph type="title"/>
          </p:nvPr>
        </p:nvSpPr>
        <p:spPr>
          <a:xfrm>
            <a:off x="479425" y="476250"/>
            <a:ext cx="11341100" cy="1349375"/>
          </a:xfrm>
        </p:spPr>
        <p:txBody>
          <a:bodyPr lIns="0" tIns="0" rIns="0" bIns="0" anchor="t" anchorCtr="0">
            <a:noAutofit/>
          </a:bodyPr>
          <a:lstStyle>
            <a:lvl1pPr>
              <a:defRPr b="1" i="0">
                <a:solidFill>
                  <a:srgbClr val="01033C"/>
                </a:solidFill>
                <a:latin typeface="Arial" panose="020B0604020202020204" pitchFamily="34" charset="0"/>
                <a:ea typeface="COOPERHEWITT-SEMIBOLD" pitchFamily="2" charset="77"/>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F204BA-AAD4-4145-9060-4B23AC6E7CD3}"/>
              </a:ext>
            </a:extLst>
          </p:cNvPr>
          <p:cNvSpPr>
            <a:spLocks noGrp="1"/>
          </p:cNvSpPr>
          <p:nvPr>
            <p:ph sz="half" idx="1"/>
          </p:nvPr>
        </p:nvSpPr>
        <p:spPr>
          <a:xfrm>
            <a:off x="479424" y="1915319"/>
            <a:ext cx="5580000" cy="3420000"/>
          </a:xfrm>
        </p:spPr>
        <p:txBody>
          <a:bodyPr lIns="0" tIns="0" rIns="0" bIns="0">
            <a:noAutofit/>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308FE7EF-380A-8B4F-8044-D711670A7E64}"/>
              </a:ext>
            </a:extLst>
          </p:cNvPr>
          <p:cNvSpPr>
            <a:spLocks noGrp="1"/>
          </p:cNvSpPr>
          <p:nvPr>
            <p:ph sz="half" idx="2"/>
          </p:nvPr>
        </p:nvSpPr>
        <p:spPr>
          <a:xfrm>
            <a:off x="6240525" y="1915319"/>
            <a:ext cx="5580000" cy="3420000"/>
          </a:xfrm>
        </p:spPr>
        <p:txBody>
          <a:bodyPr lIns="0" tIns="0" rIns="0" bIns="0">
            <a:noAutofit/>
          </a:bodyPr>
          <a:lstStyle>
            <a:lvl1pPr>
              <a:defRPr>
                <a:solidFill>
                  <a:srgbClr val="01033C"/>
                </a:solidFill>
                <a:latin typeface="Arial" panose="020B0604020202020204" pitchFamily="34" charset="0"/>
                <a:cs typeface="Arial" panose="020B0604020202020204" pitchFamily="34" charset="0"/>
              </a:defRPr>
            </a:lvl1pPr>
            <a:lvl2pPr>
              <a:defRPr>
                <a:solidFill>
                  <a:srgbClr val="01033C"/>
                </a:solidFill>
                <a:latin typeface="Arial" panose="020B0604020202020204" pitchFamily="34" charset="0"/>
                <a:cs typeface="Arial" panose="020B0604020202020204" pitchFamily="34" charset="0"/>
              </a:defRPr>
            </a:lvl2pPr>
            <a:lvl3pPr>
              <a:defRPr>
                <a:solidFill>
                  <a:srgbClr val="01033C"/>
                </a:solidFill>
                <a:latin typeface="Arial" panose="020B0604020202020204" pitchFamily="34" charset="0"/>
                <a:cs typeface="Arial" panose="020B0604020202020204" pitchFamily="34" charset="0"/>
              </a:defRPr>
            </a:lvl3pPr>
            <a:lvl4pPr>
              <a:defRPr>
                <a:solidFill>
                  <a:srgbClr val="01033C"/>
                </a:solidFill>
                <a:latin typeface="Arial" panose="020B0604020202020204" pitchFamily="34" charset="0"/>
                <a:cs typeface="Arial" panose="020B0604020202020204" pitchFamily="34" charset="0"/>
              </a:defRPr>
            </a:lvl4pPr>
            <a:lvl5pPr>
              <a:defRPr>
                <a:solidFill>
                  <a:srgbClr val="01033C"/>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descr="Navy university logo - London/Kent Variant">
            <a:extLst>
              <a:ext uri="{FF2B5EF4-FFF2-40B4-BE49-F238E27FC236}">
                <a16:creationId xmlns:a16="http://schemas.microsoft.com/office/drawing/2014/main" id="{ABA5AA8F-740D-2868-EEA7-C4D2AEC0D06B}"/>
              </a:ext>
            </a:extLst>
          </p:cNvPr>
          <p:cNvPicPr>
            <a:picLocks noChangeAspect="1"/>
          </p:cNvPicPr>
          <p:nvPr userDrawn="1"/>
        </p:nvPicPr>
        <p:blipFill>
          <a:blip r:embed="rId2"/>
          <a:srcRect/>
          <a:stretch/>
        </p:blipFill>
        <p:spPr>
          <a:xfrm>
            <a:off x="9453649" y="5555613"/>
            <a:ext cx="2738351" cy="1302386"/>
          </a:xfrm>
          <a:prstGeom prst="rect">
            <a:avLst/>
          </a:prstGeom>
        </p:spPr>
      </p:pic>
    </p:spTree>
    <p:extLst>
      <p:ext uri="{BB962C8B-B14F-4D97-AF65-F5344CB8AC3E}">
        <p14:creationId xmlns:p14="http://schemas.microsoft.com/office/powerpoint/2010/main" val="1664662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3ABFF0">
            <a:alpha val="1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EC67E-D9CF-4243-967E-E25B5873DF98}"/>
              </a:ext>
            </a:extLst>
          </p:cNvPr>
          <p:cNvSpPr>
            <a:spLocks noGrp="1"/>
          </p:cNvSpPr>
          <p:nvPr>
            <p:ph type="title"/>
          </p:nvPr>
        </p:nvSpPr>
        <p:spPr>
          <a:xfrm>
            <a:off x="479425" y="499441"/>
            <a:ext cx="11341099" cy="1080000"/>
          </a:xfrm>
        </p:spPr>
        <p:txBody>
          <a:bodyPr lIns="0" tIns="0" rIns="0" bIns="0" anchor="t" anchorCtr="0">
            <a:noAutofit/>
          </a:bodyPr>
          <a:lstStyle>
            <a:lvl1pPr>
              <a:defRPr b="1" i="0">
                <a:solidFill>
                  <a:srgbClr val="01033C"/>
                </a:solidFill>
                <a:latin typeface="Arial" panose="020B0604020202020204" pitchFamily="34" charset="0"/>
                <a:ea typeface="COOPERHEWITT-SEMIBOLD" pitchFamily="2" charset="77"/>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8D5FA80-486D-2643-87B6-5F203CFD9F65}"/>
              </a:ext>
            </a:extLst>
          </p:cNvPr>
          <p:cNvSpPr>
            <a:spLocks noGrp="1"/>
          </p:cNvSpPr>
          <p:nvPr>
            <p:ph type="body" idx="1"/>
          </p:nvPr>
        </p:nvSpPr>
        <p:spPr>
          <a:xfrm>
            <a:off x="479425" y="1681163"/>
            <a:ext cx="5490000" cy="810000"/>
          </a:xfrm>
        </p:spPr>
        <p:txBody>
          <a:bodyPr lIns="0" tIns="0" rIns="0" bIns="0" anchor="t" anchorCtr="0">
            <a:noAutofit/>
          </a:bodyPr>
          <a:lstStyle>
            <a:lvl1pPr marL="0" indent="0">
              <a:buNone/>
              <a:defRPr sz="2400" b="1" i="0">
                <a:solidFill>
                  <a:srgbClr val="01033C"/>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386BE8-E9D8-544E-96FE-6325AB7D4C8F}"/>
              </a:ext>
            </a:extLst>
          </p:cNvPr>
          <p:cNvSpPr>
            <a:spLocks noGrp="1"/>
          </p:cNvSpPr>
          <p:nvPr>
            <p:ph sz="half" idx="2"/>
          </p:nvPr>
        </p:nvSpPr>
        <p:spPr>
          <a:xfrm>
            <a:off x="479425" y="2505075"/>
            <a:ext cx="5490000" cy="2832100"/>
          </a:xfrm>
        </p:spPr>
        <p:txBody>
          <a:bodyPr lIns="0" tIns="0" rIns="0" bIns="0" anchor="t" anchorCtr="0">
            <a:noAutofit/>
          </a:bodyPr>
          <a:lstStyle>
            <a:lvl1pPr>
              <a:defRPr sz="2000" b="0" i="0">
                <a:solidFill>
                  <a:srgbClr val="01033C"/>
                </a:solidFill>
                <a:latin typeface="Arial" panose="020B0604020202020204" pitchFamily="34" charset="0"/>
                <a:cs typeface="Arial" panose="020B0604020202020204" pitchFamily="34" charset="0"/>
              </a:defRPr>
            </a:lvl1pPr>
            <a:lvl2pPr>
              <a:defRPr sz="1800" b="0" i="0">
                <a:solidFill>
                  <a:srgbClr val="01033C"/>
                </a:solidFill>
                <a:latin typeface="Arial" panose="020B0604020202020204" pitchFamily="34" charset="0"/>
                <a:cs typeface="Arial" panose="020B0604020202020204" pitchFamily="34" charset="0"/>
              </a:defRPr>
            </a:lvl2pPr>
            <a:lvl3pPr>
              <a:defRPr sz="1600" b="0" i="0">
                <a:solidFill>
                  <a:srgbClr val="01033C"/>
                </a:solidFill>
                <a:latin typeface="Arial" panose="020B0604020202020204" pitchFamily="34" charset="0"/>
                <a:cs typeface="Arial" panose="020B0604020202020204" pitchFamily="34" charset="0"/>
              </a:defRPr>
            </a:lvl3pPr>
            <a:lvl4pPr>
              <a:defRPr sz="1400" b="0" i="0">
                <a:solidFill>
                  <a:srgbClr val="01033C"/>
                </a:solidFill>
                <a:latin typeface="Arial" panose="020B0604020202020204" pitchFamily="34" charset="0"/>
                <a:cs typeface="Arial" panose="020B0604020202020204" pitchFamily="34" charset="0"/>
              </a:defRPr>
            </a:lvl4pPr>
            <a:lvl5pPr>
              <a:defRPr sz="1400" b="0" i="0">
                <a:solidFill>
                  <a:srgbClr val="01033C"/>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4EDA06B4-2C81-BF4E-826E-B0FCD6C95E83}"/>
              </a:ext>
            </a:extLst>
          </p:cNvPr>
          <p:cNvSpPr>
            <a:spLocks noGrp="1"/>
          </p:cNvSpPr>
          <p:nvPr>
            <p:ph type="body" sz="quarter" idx="3"/>
          </p:nvPr>
        </p:nvSpPr>
        <p:spPr>
          <a:xfrm>
            <a:off x="6330434" y="1681163"/>
            <a:ext cx="5490000" cy="810000"/>
          </a:xfrm>
        </p:spPr>
        <p:txBody>
          <a:bodyPr lIns="0" tIns="0" rIns="0" bIns="0" anchor="t" anchorCtr="0">
            <a:noAutofit/>
          </a:bodyPr>
          <a:lstStyle>
            <a:lvl1pPr marL="0" indent="0">
              <a:buNone/>
              <a:defRPr sz="2400" b="1" i="0">
                <a:solidFill>
                  <a:srgbClr val="01033C"/>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C9C9AA-F084-F14D-8F7A-05EA370F19FB}"/>
              </a:ext>
            </a:extLst>
          </p:cNvPr>
          <p:cNvSpPr>
            <a:spLocks noGrp="1"/>
          </p:cNvSpPr>
          <p:nvPr>
            <p:ph sz="quarter" idx="4"/>
          </p:nvPr>
        </p:nvSpPr>
        <p:spPr>
          <a:xfrm>
            <a:off x="6330434" y="2505075"/>
            <a:ext cx="5490000" cy="2832100"/>
          </a:xfrm>
        </p:spPr>
        <p:txBody>
          <a:bodyPr lIns="0" tIns="0" rIns="0" bIns="0" anchor="t" anchorCtr="0">
            <a:noAutofit/>
          </a:bodyPr>
          <a:lstStyle>
            <a:lvl1pPr>
              <a:defRPr sz="2000" b="0" i="0">
                <a:solidFill>
                  <a:srgbClr val="01033C"/>
                </a:solidFill>
                <a:latin typeface="Arial" panose="020B0604020202020204" pitchFamily="34" charset="0"/>
                <a:cs typeface="Arial" panose="020B0604020202020204" pitchFamily="34" charset="0"/>
              </a:defRPr>
            </a:lvl1pPr>
            <a:lvl2pPr>
              <a:defRPr sz="1800" b="0" i="0">
                <a:solidFill>
                  <a:srgbClr val="01033C"/>
                </a:solidFill>
                <a:latin typeface="Arial" panose="020B0604020202020204" pitchFamily="34" charset="0"/>
                <a:cs typeface="Arial" panose="020B0604020202020204" pitchFamily="34" charset="0"/>
              </a:defRPr>
            </a:lvl2pPr>
            <a:lvl3pPr>
              <a:defRPr sz="1600" b="0" i="0">
                <a:solidFill>
                  <a:srgbClr val="01033C"/>
                </a:solidFill>
                <a:latin typeface="Arial" panose="020B0604020202020204" pitchFamily="34" charset="0"/>
                <a:cs typeface="Arial" panose="020B0604020202020204" pitchFamily="34" charset="0"/>
              </a:defRPr>
            </a:lvl3pPr>
            <a:lvl4pPr>
              <a:defRPr sz="1400" b="0" i="0">
                <a:solidFill>
                  <a:srgbClr val="01033C"/>
                </a:solidFill>
                <a:latin typeface="Arial" panose="020B0604020202020204" pitchFamily="34" charset="0"/>
                <a:cs typeface="Arial" panose="020B0604020202020204" pitchFamily="34" charset="0"/>
              </a:defRPr>
            </a:lvl4pPr>
            <a:lvl5pPr>
              <a:defRPr sz="1400" b="0" i="0">
                <a:solidFill>
                  <a:srgbClr val="01033C"/>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Navy university logo - London/Kent Variant">
            <a:extLst>
              <a:ext uri="{FF2B5EF4-FFF2-40B4-BE49-F238E27FC236}">
                <a16:creationId xmlns:a16="http://schemas.microsoft.com/office/drawing/2014/main" id="{E52113AC-9EAE-0823-8718-C5F4A82A3C55}"/>
              </a:ext>
            </a:extLst>
          </p:cNvPr>
          <p:cNvPicPr>
            <a:picLocks noChangeAspect="1"/>
          </p:cNvPicPr>
          <p:nvPr userDrawn="1"/>
        </p:nvPicPr>
        <p:blipFill>
          <a:blip r:embed="rId2"/>
          <a:srcRect/>
          <a:stretch/>
        </p:blipFill>
        <p:spPr>
          <a:xfrm>
            <a:off x="9453649" y="5555613"/>
            <a:ext cx="2738351" cy="1302386"/>
          </a:xfrm>
          <a:prstGeom prst="rect">
            <a:avLst/>
          </a:prstGeom>
        </p:spPr>
      </p:pic>
    </p:spTree>
    <p:extLst>
      <p:ext uri="{BB962C8B-B14F-4D97-AF65-F5344CB8AC3E}">
        <p14:creationId xmlns:p14="http://schemas.microsoft.com/office/powerpoint/2010/main" val="4286602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3ABFF0">
            <a:alpha val="1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785D-AA34-5E4C-A859-4302402E4B4D}"/>
              </a:ext>
            </a:extLst>
          </p:cNvPr>
          <p:cNvSpPr>
            <a:spLocks noGrp="1"/>
          </p:cNvSpPr>
          <p:nvPr>
            <p:ph type="title"/>
          </p:nvPr>
        </p:nvSpPr>
        <p:spPr>
          <a:xfrm>
            <a:off x="489721" y="476250"/>
            <a:ext cx="11330803" cy="1325563"/>
          </a:xfrm>
        </p:spPr>
        <p:txBody>
          <a:bodyPr lIns="0" tIns="0" rIns="0" bIns="0" anchor="t" anchorCtr="0">
            <a:noAutofit/>
          </a:bodyPr>
          <a:lstStyle>
            <a:lvl1pPr>
              <a:defRPr b="1" i="0">
                <a:solidFill>
                  <a:srgbClr val="01033C"/>
                </a:solidFill>
                <a:latin typeface="Arial" panose="020B0604020202020204" pitchFamily="34" charset="0"/>
                <a:ea typeface="Cooper Hewitt Bold" pitchFamily="2" charset="77"/>
                <a:cs typeface="Arial" panose="020B0604020202020204" pitchFamily="34" charset="0"/>
              </a:defRPr>
            </a:lvl1pPr>
          </a:lstStyle>
          <a:p>
            <a:r>
              <a:rPr lang="en-US"/>
              <a:t>Click to edit Master title style</a:t>
            </a:r>
            <a:endParaRPr lang="en-US" dirty="0"/>
          </a:p>
        </p:txBody>
      </p:sp>
      <p:pic>
        <p:nvPicPr>
          <p:cNvPr id="3" name="Picture 2" descr="Navy university logo - London/Kent Variant">
            <a:extLst>
              <a:ext uri="{FF2B5EF4-FFF2-40B4-BE49-F238E27FC236}">
                <a16:creationId xmlns:a16="http://schemas.microsoft.com/office/drawing/2014/main" id="{E5A35A79-269F-655E-806E-BD9F8E78C5E0}"/>
              </a:ext>
            </a:extLst>
          </p:cNvPr>
          <p:cNvPicPr>
            <a:picLocks noChangeAspect="1"/>
          </p:cNvPicPr>
          <p:nvPr userDrawn="1"/>
        </p:nvPicPr>
        <p:blipFill>
          <a:blip r:embed="rId2"/>
          <a:srcRect/>
          <a:stretch/>
        </p:blipFill>
        <p:spPr>
          <a:xfrm>
            <a:off x="9453649" y="5555613"/>
            <a:ext cx="2738351" cy="1302386"/>
          </a:xfrm>
          <a:prstGeom prst="rect">
            <a:avLst/>
          </a:prstGeom>
        </p:spPr>
      </p:pic>
    </p:spTree>
    <p:extLst>
      <p:ext uri="{BB962C8B-B14F-4D97-AF65-F5344CB8AC3E}">
        <p14:creationId xmlns:p14="http://schemas.microsoft.com/office/powerpoint/2010/main" val="3569460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descr="Navy university logo - London/Kent Variant">
            <a:extLst>
              <a:ext uri="{FF2B5EF4-FFF2-40B4-BE49-F238E27FC236}">
                <a16:creationId xmlns:a16="http://schemas.microsoft.com/office/drawing/2014/main" id="{B5980528-F281-17DB-EE26-7A843CAD2D82}"/>
              </a:ext>
            </a:extLst>
          </p:cNvPr>
          <p:cNvPicPr>
            <a:picLocks noChangeAspect="1"/>
          </p:cNvPicPr>
          <p:nvPr userDrawn="1"/>
        </p:nvPicPr>
        <p:blipFill>
          <a:blip r:embed="rId2"/>
          <a:srcRect/>
          <a:stretch/>
        </p:blipFill>
        <p:spPr>
          <a:xfrm>
            <a:off x="9453649" y="5555613"/>
            <a:ext cx="2738351" cy="1302386"/>
          </a:xfrm>
          <a:prstGeom prst="rect">
            <a:avLst/>
          </a:prstGeom>
        </p:spPr>
      </p:pic>
    </p:spTree>
    <p:extLst>
      <p:ext uri="{BB962C8B-B14F-4D97-AF65-F5344CB8AC3E}">
        <p14:creationId xmlns:p14="http://schemas.microsoft.com/office/powerpoint/2010/main" val="2320197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B97EE-BFE7-B948-BC5D-BFFF20C991B0}"/>
              </a:ext>
            </a:extLst>
          </p:cNvPr>
          <p:cNvSpPr>
            <a:spLocks noGrp="1"/>
          </p:cNvSpPr>
          <p:nvPr>
            <p:ph type="title"/>
          </p:nvPr>
        </p:nvSpPr>
        <p:spPr>
          <a:xfrm>
            <a:off x="489722" y="476250"/>
            <a:ext cx="2690041" cy="1581150"/>
          </a:xfrm>
        </p:spPr>
        <p:txBody>
          <a:bodyPr anchor="t" anchorCtr="0">
            <a:noAutofit/>
          </a:bodyPr>
          <a:lstStyle>
            <a:lvl1pPr>
              <a:defRPr sz="3200" b="1" i="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6EE03E-696D-3443-9957-6DAF39F22432}"/>
              </a:ext>
            </a:extLst>
          </p:cNvPr>
          <p:cNvSpPr>
            <a:spLocks noGrp="1"/>
          </p:cNvSpPr>
          <p:nvPr>
            <p:ph idx="1" hasCustomPrompt="1"/>
          </p:nvPr>
        </p:nvSpPr>
        <p:spPr>
          <a:xfrm>
            <a:off x="4224337" y="476251"/>
            <a:ext cx="7596187" cy="4860924"/>
          </a:xfrm>
        </p:spPr>
        <p:txBody>
          <a:bodyPr lIns="0" tIns="0" rIns="0" bIns="0" numCol="2" spcCol="180000" anchor="t" anchorCtr="0">
            <a:noAutofit/>
          </a:bodyPr>
          <a:lstStyle>
            <a:lvl1pPr>
              <a:defRPr sz="2000" b="0" i="0">
                <a:latin typeface="Arial" panose="020B0604020202020204" pitchFamily="34" charset="0"/>
                <a:cs typeface="Arial" panose="020B0604020202020204" pitchFamily="34" charset="0"/>
              </a:defRPr>
            </a:lvl1pPr>
            <a:lvl2pPr>
              <a:defRPr sz="1800" b="0" i="0">
                <a:latin typeface="Arial" panose="020B0604020202020204" pitchFamily="34" charset="0"/>
                <a:cs typeface="Arial" panose="020B0604020202020204" pitchFamily="34" charset="0"/>
              </a:defRPr>
            </a:lvl2pPr>
            <a:lvl3pPr>
              <a:defRPr sz="1600" b="0" i="0">
                <a:latin typeface="Arial" panose="020B0604020202020204" pitchFamily="34" charset="0"/>
                <a:cs typeface="Arial" panose="020B0604020202020204" pitchFamily="34" charset="0"/>
              </a:defRPr>
            </a:lvl3pPr>
            <a:lvl4pPr>
              <a:defRPr sz="1400" b="0" i="0">
                <a:latin typeface="Arial" panose="020B0604020202020204" pitchFamily="34" charset="0"/>
                <a:cs typeface="Arial" panose="020B0604020202020204" pitchFamily="34" charset="0"/>
              </a:defRPr>
            </a:lvl4pPr>
            <a:lvl5pPr>
              <a:defRPr sz="1400" b="0" i="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GB" dirty="0"/>
              <a:t>Click to edit </a:t>
            </a:r>
            <a:br>
              <a:rPr lang="en-GB" dirty="0"/>
            </a:br>
            <a:r>
              <a:rPr lang="en-GB" dirty="0"/>
              <a:t>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50AE9ABB-BC64-BD4D-A5A2-7074E4782873}"/>
              </a:ext>
            </a:extLst>
          </p:cNvPr>
          <p:cNvSpPr>
            <a:spLocks noGrp="1"/>
          </p:cNvSpPr>
          <p:nvPr>
            <p:ph type="body" sz="half" idx="2" hasCustomPrompt="1"/>
          </p:nvPr>
        </p:nvSpPr>
        <p:spPr>
          <a:xfrm>
            <a:off x="489722" y="2057400"/>
            <a:ext cx="2690041" cy="3279775"/>
          </a:xfrm>
        </p:spPr>
        <p:txBody>
          <a:bodyPr lIns="0" tIns="0" rIns="0" bIns="0" anchor="t" anchorCtr="0">
            <a:noAutofit/>
          </a:bodyPr>
          <a:lstStyle>
            <a:lvl1pPr marL="0" indent="0">
              <a:buNone/>
              <a:defRPr sz="1600" b="0" i="0">
                <a:solidFill>
                  <a:srgbClr val="005EB8"/>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a:t>
            </a:r>
            <a:br>
              <a:rPr lang="en-GB" dirty="0"/>
            </a:br>
            <a:r>
              <a:rPr lang="en-GB" dirty="0"/>
              <a:t>Master text styles</a:t>
            </a:r>
          </a:p>
        </p:txBody>
      </p:sp>
      <p:sp>
        <p:nvSpPr>
          <p:cNvPr id="5" name="Date Placeholder 4">
            <a:extLst>
              <a:ext uri="{FF2B5EF4-FFF2-40B4-BE49-F238E27FC236}">
                <a16:creationId xmlns:a16="http://schemas.microsoft.com/office/drawing/2014/main" id="{01F6C9D7-CF06-E84A-B014-70D1279FB976}"/>
              </a:ext>
            </a:extLst>
          </p:cNvPr>
          <p:cNvSpPr>
            <a:spLocks noGrp="1"/>
          </p:cNvSpPr>
          <p:nvPr>
            <p:ph type="dt" sz="half" idx="10"/>
          </p:nvPr>
        </p:nvSpPr>
        <p:spPr/>
        <p:txBody>
          <a:bodyPr/>
          <a:lstStyle>
            <a:lvl1pPr>
              <a:defRPr sz="800"/>
            </a:lvl1pPr>
          </a:lstStyle>
          <a:p>
            <a:fld id="{35B43D16-B033-6545-AA6A-6A550AEB1383}" type="datetimeFigureOut">
              <a:rPr lang="en-US" smtClean="0"/>
              <a:pPr/>
              <a:t>9/2/2024</a:t>
            </a:fld>
            <a:endParaRPr lang="en-US" dirty="0"/>
          </a:p>
        </p:txBody>
      </p:sp>
      <p:sp>
        <p:nvSpPr>
          <p:cNvPr id="6" name="Footer Placeholder 5">
            <a:extLst>
              <a:ext uri="{FF2B5EF4-FFF2-40B4-BE49-F238E27FC236}">
                <a16:creationId xmlns:a16="http://schemas.microsoft.com/office/drawing/2014/main" id="{8914070B-579D-3848-9A03-D86E31ADD1C2}"/>
              </a:ext>
            </a:extLst>
          </p:cNvPr>
          <p:cNvSpPr>
            <a:spLocks noGrp="1"/>
          </p:cNvSpPr>
          <p:nvPr>
            <p:ph type="ftr" sz="quarter" idx="11"/>
          </p:nvPr>
        </p:nvSpPr>
        <p:spPr/>
        <p:txBody>
          <a:bodyPr/>
          <a:lstStyle>
            <a:lvl1pPr>
              <a:defRPr sz="800"/>
            </a:lvl1pPr>
          </a:lstStyle>
          <a:p>
            <a:endParaRPr lang="en-US"/>
          </a:p>
        </p:txBody>
      </p:sp>
      <p:sp>
        <p:nvSpPr>
          <p:cNvPr id="7" name="Slide Number Placeholder 6">
            <a:extLst>
              <a:ext uri="{FF2B5EF4-FFF2-40B4-BE49-F238E27FC236}">
                <a16:creationId xmlns:a16="http://schemas.microsoft.com/office/drawing/2014/main" id="{8B8A3AD0-FB18-9A4C-8342-39BAD4E4898D}"/>
              </a:ext>
            </a:extLst>
          </p:cNvPr>
          <p:cNvSpPr>
            <a:spLocks noGrp="1"/>
          </p:cNvSpPr>
          <p:nvPr>
            <p:ph type="sldNum" sz="quarter" idx="12"/>
          </p:nvPr>
        </p:nvSpPr>
        <p:spPr/>
        <p:txBody>
          <a:bodyPr/>
          <a:lstStyle>
            <a:lvl1pPr>
              <a:defRPr sz="800"/>
            </a:lvl1pPr>
          </a:lstStyle>
          <a:p>
            <a:fld id="{EAD915C5-3F29-4A47-B4DF-A90724147DE1}" type="slidenum">
              <a:rPr lang="en-US" smtClean="0"/>
              <a:pPr/>
              <a:t>‹#›</a:t>
            </a:fld>
            <a:endParaRPr lang="en-US"/>
          </a:p>
        </p:txBody>
      </p:sp>
      <p:pic>
        <p:nvPicPr>
          <p:cNvPr id="8" name="Picture 7" descr="Navy university logo - London/Kent Variant">
            <a:extLst>
              <a:ext uri="{FF2B5EF4-FFF2-40B4-BE49-F238E27FC236}">
                <a16:creationId xmlns:a16="http://schemas.microsoft.com/office/drawing/2014/main" id="{EBA31893-B1DC-3F43-3E6E-18E006750258}"/>
              </a:ext>
            </a:extLst>
          </p:cNvPr>
          <p:cNvPicPr>
            <a:picLocks noChangeAspect="1"/>
          </p:cNvPicPr>
          <p:nvPr userDrawn="1"/>
        </p:nvPicPr>
        <p:blipFill>
          <a:blip r:embed="rId2"/>
          <a:srcRect/>
          <a:stretch/>
        </p:blipFill>
        <p:spPr>
          <a:xfrm>
            <a:off x="9453649" y="5555613"/>
            <a:ext cx="2738351" cy="1302386"/>
          </a:xfrm>
          <a:prstGeom prst="rect">
            <a:avLst/>
          </a:prstGeom>
        </p:spPr>
      </p:pic>
    </p:spTree>
    <p:extLst>
      <p:ext uri="{BB962C8B-B14F-4D97-AF65-F5344CB8AC3E}">
        <p14:creationId xmlns:p14="http://schemas.microsoft.com/office/powerpoint/2010/main" val="27508338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6EE03E-696D-3443-9957-6DAF39F22432}"/>
              </a:ext>
            </a:extLst>
          </p:cNvPr>
          <p:cNvSpPr>
            <a:spLocks noGrp="1"/>
          </p:cNvSpPr>
          <p:nvPr>
            <p:ph idx="1"/>
          </p:nvPr>
        </p:nvSpPr>
        <p:spPr>
          <a:xfrm>
            <a:off x="0" y="0"/>
            <a:ext cx="12191999" cy="6858000"/>
          </a:xfrm>
        </p:spPr>
        <p:txBody>
          <a:bodyPr lIns="0" tIns="0" rIns="0" bIns="0" numCol="2" spcCol="180000" anchor="t" anchorCtr="0">
            <a:noAutofit/>
          </a:bodyPr>
          <a:lstStyle>
            <a:lvl1pPr>
              <a:defRPr sz="2000">
                <a:latin typeface="Public Sans" pitchFamily="2" charset="77"/>
              </a:defRPr>
            </a:lvl1pPr>
            <a:lvl2pPr>
              <a:defRPr sz="1800">
                <a:latin typeface="Public Sans" pitchFamily="2" charset="77"/>
              </a:defRPr>
            </a:lvl2pPr>
            <a:lvl3pPr>
              <a:defRPr sz="1600">
                <a:latin typeface="Public Sans" pitchFamily="2" charset="77"/>
              </a:defRPr>
            </a:lvl3pPr>
            <a:lvl4pPr>
              <a:defRPr sz="1400">
                <a:latin typeface="Public Sans" pitchFamily="2" charset="77"/>
              </a:defRPr>
            </a:lvl4pPr>
            <a:lvl5pPr>
              <a:defRPr sz="1400">
                <a:latin typeface="Public Sans" pitchFamily="2" charset="77"/>
              </a:defRPr>
            </a:lvl5pPr>
            <a:lvl6pPr>
              <a:defRPr sz="2000"/>
            </a:lvl6pPr>
            <a:lvl7pPr>
              <a:defRPr sz="2000"/>
            </a:lvl7pPr>
            <a:lvl8pPr>
              <a:defRPr sz="2000"/>
            </a:lvl8pPr>
            <a:lvl9pPr>
              <a:defRPr sz="2000"/>
            </a:lvl9pPr>
          </a:lstStyle>
          <a:p>
            <a:pPr lvl="0"/>
            <a:r>
              <a:rPr lang="en-US"/>
              <a:t>Click to edit Master text styles</a:t>
            </a:r>
          </a:p>
        </p:txBody>
      </p:sp>
      <p:sp>
        <p:nvSpPr>
          <p:cNvPr id="2" name="Title 1">
            <a:extLst>
              <a:ext uri="{FF2B5EF4-FFF2-40B4-BE49-F238E27FC236}">
                <a16:creationId xmlns:a16="http://schemas.microsoft.com/office/drawing/2014/main" id="{C21B97EE-BFE7-B948-BC5D-BFFF20C991B0}"/>
              </a:ext>
            </a:extLst>
          </p:cNvPr>
          <p:cNvSpPr>
            <a:spLocks noGrp="1"/>
          </p:cNvSpPr>
          <p:nvPr>
            <p:ph type="title"/>
          </p:nvPr>
        </p:nvSpPr>
        <p:spPr>
          <a:xfrm>
            <a:off x="489722" y="476250"/>
            <a:ext cx="3734616" cy="5976938"/>
          </a:xfrm>
          <a:solidFill>
            <a:srgbClr val="005EB8"/>
          </a:solidFill>
        </p:spPr>
        <p:txBody>
          <a:bodyPr lIns="360000" tIns="360000" rIns="360000" bIns="360000" anchor="ctr" anchorCtr="0">
            <a:noAutofit/>
          </a:bodyPr>
          <a:lstStyle>
            <a:lvl1pPr>
              <a:defRPr sz="3200" b="1" i="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87319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005EB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B863F-99DE-624F-BD48-19D96C91704E}"/>
              </a:ext>
            </a:extLst>
          </p:cNvPr>
          <p:cNvSpPr>
            <a:spLocks noGrp="1"/>
          </p:cNvSpPr>
          <p:nvPr>
            <p:ph type="title"/>
          </p:nvPr>
        </p:nvSpPr>
        <p:spPr>
          <a:xfrm>
            <a:off x="484505" y="500062"/>
            <a:ext cx="2697162" cy="5964044"/>
          </a:xfrm>
        </p:spPr>
        <p:txBody>
          <a:bodyPr lIns="0" tIns="0" rIns="0" bIns="0" anchor="t" anchorCtr="0">
            <a:noAutofit/>
          </a:bodyPr>
          <a:lstStyle>
            <a:lvl1pPr>
              <a:defRPr sz="3200" b="1" i="0">
                <a:solidFill>
                  <a:schemeClr val="bg1"/>
                </a:solidFill>
                <a:latin typeface="Arial" panose="020B0604020202020204" pitchFamily="34" charset="0"/>
                <a:ea typeface="Cooper Hewitt Bold" pitchFamily="2" charset="77"/>
                <a:cs typeface="Arial"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F1E9A67-C959-A646-84B1-320BC9918A34}"/>
              </a:ext>
            </a:extLst>
          </p:cNvPr>
          <p:cNvSpPr>
            <a:spLocks noGrp="1"/>
          </p:cNvSpPr>
          <p:nvPr>
            <p:ph idx="1"/>
          </p:nvPr>
        </p:nvSpPr>
        <p:spPr>
          <a:xfrm>
            <a:off x="4224972" y="515937"/>
            <a:ext cx="7573328" cy="4808538"/>
          </a:xfrm>
        </p:spPr>
        <p:txBody>
          <a:bodyPr anchor="ctr" anchorCtr="0"/>
          <a:lstStyle>
            <a:lvl1pPr>
              <a:defRPr b="0" i="0">
                <a:solidFill>
                  <a:schemeClr val="bg1"/>
                </a:solidFill>
                <a:latin typeface="Arial" panose="020B0604020202020204" pitchFamily="34" charset="0"/>
                <a:cs typeface="Arial" panose="020B0604020202020204" pitchFamily="34" charset="0"/>
              </a:defRPr>
            </a:lvl1pPr>
            <a:lvl2pPr>
              <a:defRPr b="0" i="0">
                <a:solidFill>
                  <a:schemeClr val="bg1"/>
                </a:solidFill>
                <a:latin typeface="Arial" panose="020B0604020202020204" pitchFamily="34" charset="0"/>
                <a:cs typeface="Arial" panose="020B0604020202020204" pitchFamily="34" charset="0"/>
              </a:defRPr>
            </a:lvl2pPr>
            <a:lvl3pPr>
              <a:defRPr b="0" i="0">
                <a:solidFill>
                  <a:schemeClr val="bg1"/>
                </a:solidFill>
                <a:latin typeface="Arial" panose="020B0604020202020204" pitchFamily="34" charset="0"/>
                <a:cs typeface="Arial" panose="020B0604020202020204" pitchFamily="34" charset="0"/>
              </a:defRPr>
            </a:lvl3pPr>
            <a:lvl4pPr>
              <a:defRPr b="0" i="0">
                <a:solidFill>
                  <a:schemeClr val="bg1"/>
                </a:solidFill>
                <a:latin typeface="Arial" panose="020B0604020202020204" pitchFamily="34" charset="0"/>
                <a:cs typeface="Arial" panose="020B0604020202020204" pitchFamily="34" charset="0"/>
              </a:defRPr>
            </a:lvl4pPr>
            <a:lvl5pPr>
              <a:defRPr b="0" i="0">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descr="White university logo - London/Kent Variant">
            <a:extLst>
              <a:ext uri="{FF2B5EF4-FFF2-40B4-BE49-F238E27FC236}">
                <a16:creationId xmlns:a16="http://schemas.microsoft.com/office/drawing/2014/main" id="{7890F1A6-E9BE-C9C7-6BD1-EC55FF6BFCC1}"/>
              </a:ext>
            </a:extLst>
          </p:cNvPr>
          <p:cNvPicPr>
            <a:picLocks noChangeAspect="1"/>
          </p:cNvPicPr>
          <p:nvPr userDrawn="1"/>
        </p:nvPicPr>
        <p:blipFill>
          <a:blip r:embed="rId2"/>
          <a:srcRect/>
          <a:stretch/>
        </p:blipFill>
        <p:spPr>
          <a:xfrm>
            <a:off x="9453649" y="5555613"/>
            <a:ext cx="2738351" cy="1302387"/>
          </a:xfrm>
          <a:prstGeom prst="rect">
            <a:avLst/>
          </a:prstGeom>
        </p:spPr>
      </p:pic>
      <p:cxnSp>
        <p:nvCxnSpPr>
          <p:cNvPr id="7" name="Straight Connector 6">
            <a:extLst>
              <a:ext uri="{FF2B5EF4-FFF2-40B4-BE49-F238E27FC236}">
                <a16:creationId xmlns:a16="http://schemas.microsoft.com/office/drawing/2014/main" id="{EE938E0F-5E9D-6866-592A-725F34234086}"/>
              </a:ext>
            </a:extLst>
          </p:cNvPr>
          <p:cNvCxnSpPr/>
          <p:nvPr userDrawn="1"/>
        </p:nvCxnSpPr>
        <p:spPr>
          <a:xfrm>
            <a:off x="3708400" y="476250"/>
            <a:ext cx="0" cy="5987856"/>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498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_Title and Content">
    <p:bg>
      <p:bgPr>
        <a:solidFill>
          <a:srgbClr val="0003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B863F-99DE-624F-BD48-19D96C91704E}"/>
              </a:ext>
            </a:extLst>
          </p:cNvPr>
          <p:cNvSpPr>
            <a:spLocks noGrp="1"/>
          </p:cNvSpPr>
          <p:nvPr>
            <p:ph type="title"/>
          </p:nvPr>
        </p:nvSpPr>
        <p:spPr>
          <a:xfrm>
            <a:off x="484505" y="500062"/>
            <a:ext cx="2697162" cy="5964044"/>
          </a:xfrm>
        </p:spPr>
        <p:txBody>
          <a:bodyPr lIns="0" tIns="0" rIns="0" bIns="0" anchor="t" anchorCtr="0">
            <a:noAutofit/>
          </a:bodyPr>
          <a:lstStyle>
            <a:lvl1pPr>
              <a:defRPr sz="3200" b="1" i="0">
                <a:solidFill>
                  <a:schemeClr val="bg1"/>
                </a:solidFill>
                <a:latin typeface="Arial" panose="020B0604020202020204" pitchFamily="34" charset="0"/>
                <a:ea typeface="Cooper Hewitt Bold" pitchFamily="2" charset="77"/>
                <a:cs typeface="Arial"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F1E9A67-C959-A646-84B1-320BC9918A34}"/>
              </a:ext>
            </a:extLst>
          </p:cNvPr>
          <p:cNvSpPr>
            <a:spLocks noGrp="1"/>
          </p:cNvSpPr>
          <p:nvPr>
            <p:ph idx="1"/>
          </p:nvPr>
        </p:nvSpPr>
        <p:spPr>
          <a:xfrm>
            <a:off x="4224972" y="515937"/>
            <a:ext cx="7573328" cy="4808538"/>
          </a:xfrm>
        </p:spPr>
        <p:txBody>
          <a:bodyPr anchor="ctr" anchorCtr="0"/>
          <a:lstStyle>
            <a:lvl1pPr>
              <a:defRPr b="0" i="0">
                <a:solidFill>
                  <a:schemeClr val="bg1"/>
                </a:solidFill>
                <a:latin typeface="Arial" panose="020B0604020202020204" pitchFamily="34" charset="0"/>
                <a:cs typeface="Arial" panose="020B0604020202020204" pitchFamily="34" charset="0"/>
              </a:defRPr>
            </a:lvl1pPr>
            <a:lvl2pPr>
              <a:defRPr b="0" i="0">
                <a:solidFill>
                  <a:schemeClr val="bg1"/>
                </a:solidFill>
                <a:latin typeface="Arial" panose="020B0604020202020204" pitchFamily="34" charset="0"/>
                <a:cs typeface="Arial" panose="020B0604020202020204" pitchFamily="34" charset="0"/>
              </a:defRPr>
            </a:lvl2pPr>
            <a:lvl3pPr>
              <a:defRPr b="0" i="0">
                <a:solidFill>
                  <a:schemeClr val="bg1"/>
                </a:solidFill>
                <a:latin typeface="Arial" panose="020B0604020202020204" pitchFamily="34" charset="0"/>
                <a:cs typeface="Arial" panose="020B0604020202020204" pitchFamily="34" charset="0"/>
              </a:defRPr>
            </a:lvl3pPr>
            <a:lvl4pPr>
              <a:defRPr b="0" i="0">
                <a:solidFill>
                  <a:schemeClr val="bg1"/>
                </a:solidFill>
                <a:latin typeface="Arial" panose="020B0604020202020204" pitchFamily="34" charset="0"/>
                <a:cs typeface="Arial" panose="020B0604020202020204" pitchFamily="34" charset="0"/>
              </a:defRPr>
            </a:lvl4pPr>
            <a:lvl5pPr>
              <a:defRPr b="0" i="0">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descr="White university logo - London/Kent Variant">
            <a:extLst>
              <a:ext uri="{FF2B5EF4-FFF2-40B4-BE49-F238E27FC236}">
                <a16:creationId xmlns:a16="http://schemas.microsoft.com/office/drawing/2014/main" id="{7890F1A6-E9BE-C9C7-6BD1-EC55FF6BFCC1}"/>
              </a:ext>
            </a:extLst>
          </p:cNvPr>
          <p:cNvPicPr>
            <a:picLocks noChangeAspect="1"/>
          </p:cNvPicPr>
          <p:nvPr userDrawn="1"/>
        </p:nvPicPr>
        <p:blipFill>
          <a:blip r:embed="rId2"/>
          <a:srcRect/>
          <a:stretch/>
        </p:blipFill>
        <p:spPr>
          <a:xfrm>
            <a:off x="9453649" y="5555613"/>
            <a:ext cx="2738351" cy="1302387"/>
          </a:xfrm>
          <a:prstGeom prst="rect">
            <a:avLst/>
          </a:prstGeom>
        </p:spPr>
      </p:pic>
      <p:cxnSp>
        <p:nvCxnSpPr>
          <p:cNvPr id="7" name="Straight Connector 6">
            <a:extLst>
              <a:ext uri="{FF2B5EF4-FFF2-40B4-BE49-F238E27FC236}">
                <a16:creationId xmlns:a16="http://schemas.microsoft.com/office/drawing/2014/main" id="{EE938E0F-5E9D-6866-592A-725F34234086}"/>
              </a:ext>
            </a:extLst>
          </p:cNvPr>
          <p:cNvCxnSpPr/>
          <p:nvPr userDrawn="1"/>
        </p:nvCxnSpPr>
        <p:spPr>
          <a:xfrm>
            <a:off x="3708400" y="476250"/>
            <a:ext cx="0" cy="5987856"/>
          </a:xfrm>
          <a:prstGeom prst="line">
            <a:avLst/>
          </a:prstGeom>
          <a:ln w="15875">
            <a:solidFill>
              <a:srgbClr val="3ABF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261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_Title and Content">
    <p:bg>
      <p:bgPr>
        <a:solidFill>
          <a:srgbClr val="3ABFF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B863F-99DE-624F-BD48-19D96C91704E}"/>
              </a:ext>
            </a:extLst>
          </p:cNvPr>
          <p:cNvSpPr>
            <a:spLocks noGrp="1"/>
          </p:cNvSpPr>
          <p:nvPr>
            <p:ph type="title"/>
          </p:nvPr>
        </p:nvSpPr>
        <p:spPr>
          <a:xfrm>
            <a:off x="484505" y="500062"/>
            <a:ext cx="2697162" cy="5964044"/>
          </a:xfrm>
        </p:spPr>
        <p:txBody>
          <a:bodyPr lIns="0" tIns="0" rIns="0" bIns="0" anchor="t" anchorCtr="0">
            <a:noAutofit/>
          </a:bodyPr>
          <a:lstStyle>
            <a:lvl1pPr>
              <a:defRPr sz="3200" b="1" i="0">
                <a:solidFill>
                  <a:srgbClr val="00033D"/>
                </a:solidFill>
                <a:latin typeface="Arial" panose="020B0604020202020204" pitchFamily="34" charset="0"/>
                <a:ea typeface="Cooper Hewitt Bold" pitchFamily="2" charset="77"/>
                <a:cs typeface="Arial"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F1E9A67-C959-A646-84B1-320BC9918A34}"/>
              </a:ext>
            </a:extLst>
          </p:cNvPr>
          <p:cNvSpPr>
            <a:spLocks noGrp="1"/>
          </p:cNvSpPr>
          <p:nvPr>
            <p:ph idx="1"/>
          </p:nvPr>
        </p:nvSpPr>
        <p:spPr>
          <a:xfrm>
            <a:off x="4224972" y="515937"/>
            <a:ext cx="7573328" cy="4808538"/>
          </a:xfrm>
        </p:spPr>
        <p:txBody>
          <a:bodyPr anchor="ctr" anchorCtr="0"/>
          <a:lstStyle>
            <a:lvl1pPr>
              <a:defRPr b="0" i="0">
                <a:solidFill>
                  <a:srgbClr val="00033D"/>
                </a:solidFill>
                <a:latin typeface="Arial" panose="020B0604020202020204" pitchFamily="34" charset="0"/>
                <a:cs typeface="Arial" panose="020B0604020202020204" pitchFamily="34" charset="0"/>
              </a:defRPr>
            </a:lvl1pPr>
            <a:lvl2pPr>
              <a:defRPr b="0" i="0">
                <a:solidFill>
                  <a:srgbClr val="00033D"/>
                </a:solidFill>
                <a:latin typeface="Arial" panose="020B0604020202020204" pitchFamily="34" charset="0"/>
                <a:cs typeface="Arial" panose="020B0604020202020204" pitchFamily="34" charset="0"/>
              </a:defRPr>
            </a:lvl2pPr>
            <a:lvl3pPr>
              <a:defRPr b="0" i="0">
                <a:solidFill>
                  <a:srgbClr val="00033D"/>
                </a:solidFill>
                <a:latin typeface="Arial" panose="020B0604020202020204" pitchFamily="34" charset="0"/>
                <a:cs typeface="Arial" panose="020B0604020202020204" pitchFamily="34" charset="0"/>
              </a:defRPr>
            </a:lvl3pPr>
            <a:lvl4pPr>
              <a:defRPr b="0" i="0">
                <a:solidFill>
                  <a:srgbClr val="00033D"/>
                </a:solidFill>
                <a:latin typeface="Arial" panose="020B0604020202020204" pitchFamily="34" charset="0"/>
                <a:cs typeface="Arial" panose="020B0604020202020204" pitchFamily="34" charset="0"/>
              </a:defRPr>
            </a:lvl4pPr>
            <a:lvl5pPr>
              <a:defRPr b="0" i="0">
                <a:solidFill>
                  <a:srgbClr val="00033D"/>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7" name="Straight Connector 6">
            <a:extLst>
              <a:ext uri="{FF2B5EF4-FFF2-40B4-BE49-F238E27FC236}">
                <a16:creationId xmlns:a16="http://schemas.microsoft.com/office/drawing/2014/main" id="{EE938E0F-5E9D-6866-592A-725F34234086}"/>
              </a:ext>
            </a:extLst>
          </p:cNvPr>
          <p:cNvCxnSpPr/>
          <p:nvPr userDrawn="1"/>
        </p:nvCxnSpPr>
        <p:spPr>
          <a:xfrm>
            <a:off x="3708400" y="476250"/>
            <a:ext cx="0" cy="5987856"/>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4" descr="Navy university logo - London/Kent Variant">
            <a:extLst>
              <a:ext uri="{FF2B5EF4-FFF2-40B4-BE49-F238E27FC236}">
                <a16:creationId xmlns:a16="http://schemas.microsoft.com/office/drawing/2014/main" id="{452AA708-5D18-8893-1FC2-18F9C083714E}"/>
              </a:ext>
            </a:extLst>
          </p:cNvPr>
          <p:cNvPicPr>
            <a:picLocks noChangeAspect="1"/>
          </p:cNvPicPr>
          <p:nvPr userDrawn="1"/>
        </p:nvPicPr>
        <p:blipFill>
          <a:blip r:embed="rId2"/>
          <a:srcRect/>
          <a:stretch/>
        </p:blipFill>
        <p:spPr>
          <a:xfrm>
            <a:off x="9453649" y="5555613"/>
            <a:ext cx="2738351" cy="1302386"/>
          </a:xfrm>
          <a:prstGeom prst="rect">
            <a:avLst/>
          </a:prstGeom>
        </p:spPr>
      </p:pic>
    </p:spTree>
    <p:extLst>
      <p:ext uri="{BB962C8B-B14F-4D97-AF65-F5344CB8AC3E}">
        <p14:creationId xmlns:p14="http://schemas.microsoft.com/office/powerpoint/2010/main" val="3838150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rgbClr val="005EB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B863F-99DE-624F-BD48-19D96C91704E}"/>
              </a:ext>
            </a:extLst>
          </p:cNvPr>
          <p:cNvSpPr>
            <a:spLocks noGrp="1"/>
          </p:cNvSpPr>
          <p:nvPr>
            <p:ph type="title" hasCustomPrompt="1"/>
          </p:nvPr>
        </p:nvSpPr>
        <p:spPr>
          <a:xfrm>
            <a:off x="484505" y="500062"/>
            <a:ext cx="11336020" cy="4837113"/>
          </a:xfrm>
        </p:spPr>
        <p:txBody>
          <a:bodyPr lIns="0" tIns="0" rIns="0" bIns="0" anchor="t" anchorCtr="0">
            <a:noAutofit/>
          </a:bodyPr>
          <a:lstStyle>
            <a:lvl1pPr>
              <a:defRPr sz="5400" b="1" i="0">
                <a:solidFill>
                  <a:schemeClr val="bg1"/>
                </a:solidFill>
                <a:latin typeface="Arial" panose="020B0604020202020204" pitchFamily="34" charset="0"/>
                <a:ea typeface="Cooper Hewitt Bold" pitchFamily="2" charset="77"/>
                <a:cs typeface="Arial" panose="020B0604020202020204" pitchFamily="34" charset="0"/>
              </a:defRPr>
            </a:lvl1pPr>
          </a:lstStyle>
          <a:p>
            <a:r>
              <a:rPr lang="en-GB" sz="5400" dirty="0">
                <a:latin typeface="COOPERHEWITT-SEMIBOLD" pitchFamily="2" charset="77"/>
                <a:ea typeface="COOPERHEWITT-SEMIBOLD" pitchFamily="2" charset="77"/>
              </a:rPr>
              <a:t>Lorem ipsum </a:t>
            </a:r>
            <a:r>
              <a:rPr lang="en-GB" sz="5400" dirty="0" err="1">
                <a:latin typeface="COOPERHEWITT-SEMIBOLD" pitchFamily="2" charset="77"/>
                <a:ea typeface="COOPERHEWITT-SEMIBOLD" pitchFamily="2" charset="77"/>
              </a:rPr>
              <a:t>dolor</a:t>
            </a:r>
            <a:r>
              <a:rPr lang="en-GB" sz="5400" dirty="0">
                <a:latin typeface="COOPERHEWITT-SEMIBOLD" pitchFamily="2" charset="77"/>
                <a:ea typeface="COOPERHEWITT-SEMIBOLD" pitchFamily="2" charset="77"/>
              </a:rPr>
              <a:t> sit </a:t>
            </a:r>
            <a:r>
              <a:rPr lang="en-GB" sz="5400" dirty="0" err="1">
                <a:latin typeface="COOPERHEWITT-SEMIBOLD" pitchFamily="2" charset="77"/>
                <a:ea typeface="COOPERHEWITT-SEMIBOLD" pitchFamily="2" charset="77"/>
              </a:rPr>
              <a:t>amet</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consectetur</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adipiscing</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elit</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Nulla</a:t>
            </a:r>
            <a:r>
              <a:rPr lang="en-GB" sz="5400" dirty="0">
                <a:latin typeface="COOPERHEWITT-SEMIBOLD" pitchFamily="2" charset="77"/>
                <a:ea typeface="COOPERHEWITT-SEMIBOLD" pitchFamily="2" charset="77"/>
              </a:rPr>
              <a:t> a </a:t>
            </a:r>
            <a:r>
              <a:rPr lang="en-GB" sz="5400" dirty="0" err="1">
                <a:latin typeface="COOPERHEWITT-SEMIBOLD" pitchFamily="2" charset="77"/>
                <a:ea typeface="COOPERHEWITT-SEMIBOLD" pitchFamily="2" charset="77"/>
              </a:rPr>
              <a:t>dolor</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feugiat</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placerat</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leo</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quis</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interdum</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erat</a:t>
            </a:r>
            <a:r>
              <a:rPr lang="en-GB" sz="5400" dirty="0">
                <a:latin typeface="COOPERHEWITT-SEMIBOLD" pitchFamily="2" charset="77"/>
                <a:ea typeface="COOPERHEWITT-SEMIBOLD" pitchFamily="2" charset="77"/>
              </a:rPr>
              <a:t>. Vestibulum </a:t>
            </a:r>
            <a:r>
              <a:rPr lang="en-GB" sz="5400" dirty="0" err="1">
                <a:latin typeface="COOPERHEWITT-SEMIBOLD" pitchFamily="2" charset="77"/>
                <a:ea typeface="COOPERHEWITT-SEMIBOLD" pitchFamily="2" charset="77"/>
              </a:rPr>
              <a:t>nec</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pretium</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purus</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Nullam</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volutpat</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turpis</a:t>
            </a:r>
            <a:r>
              <a:rPr lang="en-GB" sz="5400" dirty="0">
                <a:latin typeface="COOPERHEWITT-SEMIBOLD" pitchFamily="2" charset="77"/>
                <a:ea typeface="COOPERHEWITT-SEMIBOLD" pitchFamily="2" charset="77"/>
              </a:rPr>
              <a:t> id </a:t>
            </a:r>
            <a:r>
              <a:rPr lang="en-GB" sz="5400" dirty="0" err="1">
                <a:latin typeface="COOPERHEWITT-SEMIBOLD" pitchFamily="2" charset="77"/>
                <a:ea typeface="COOPERHEWITT-SEMIBOLD" pitchFamily="2" charset="77"/>
              </a:rPr>
              <a:t>pellentesque</a:t>
            </a:r>
            <a:r>
              <a:rPr lang="en-GB" sz="5400" dirty="0">
                <a:latin typeface="COOPERHEWITT-SEMIBOLD" pitchFamily="2" charset="77"/>
                <a:ea typeface="COOPERHEWITT-SEMIBOLD" pitchFamily="2" charset="77"/>
              </a:rPr>
              <a:t> </a:t>
            </a:r>
            <a:r>
              <a:rPr lang="en-GB" sz="5400" dirty="0" err="1">
                <a:latin typeface="COOPERHEWITT-SEMIBOLD" pitchFamily="2" charset="77"/>
                <a:ea typeface="COOPERHEWITT-SEMIBOLD" pitchFamily="2" charset="77"/>
              </a:rPr>
              <a:t>sagittis</a:t>
            </a:r>
            <a:r>
              <a:rPr lang="en-GB" sz="5400" dirty="0">
                <a:latin typeface="COOPERHEWITT-SEMIBOLD" pitchFamily="2" charset="77"/>
                <a:ea typeface="COOPERHEWITT-SEMIBOLD" pitchFamily="2" charset="77"/>
              </a:rPr>
              <a:t>.</a:t>
            </a:r>
            <a:endParaRPr lang="en-US" dirty="0"/>
          </a:p>
        </p:txBody>
      </p:sp>
      <p:pic>
        <p:nvPicPr>
          <p:cNvPr id="3" name="Picture 2" descr="White university logo - London/Kent Variant">
            <a:extLst>
              <a:ext uri="{FF2B5EF4-FFF2-40B4-BE49-F238E27FC236}">
                <a16:creationId xmlns:a16="http://schemas.microsoft.com/office/drawing/2014/main" id="{9D88B78B-49D1-C3CA-C345-0DFC9C049235}"/>
              </a:ext>
            </a:extLst>
          </p:cNvPr>
          <p:cNvPicPr>
            <a:picLocks noChangeAspect="1"/>
          </p:cNvPicPr>
          <p:nvPr userDrawn="1"/>
        </p:nvPicPr>
        <p:blipFill>
          <a:blip r:embed="rId2"/>
          <a:srcRect/>
          <a:stretch/>
        </p:blipFill>
        <p:spPr>
          <a:xfrm>
            <a:off x="9453649" y="5555613"/>
            <a:ext cx="2738351" cy="1302387"/>
          </a:xfrm>
          <a:prstGeom prst="rect">
            <a:avLst/>
          </a:prstGeom>
        </p:spPr>
      </p:pic>
    </p:spTree>
    <p:extLst>
      <p:ext uri="{BB962C8B-B14F-4D97-AF65-F5344CB8AC3E}">
        <p14:creationId xmlns:p14="http://schemas.microsoft.com/office/powerpoint/2010/main" val="1187515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rgbClr val="3ABFF0">
            <a:alpha val="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B863F-99DE-624F-BD48-19D96C91704E}"/>
              </a:ext>
            </a:extLst>
          </p:cNvPr>
          <p:cNvSpPr>
            <a:spLocks noGrp="1"/>
          </p:cNvSpPr>
          <p:nvPr>
            <p:ph type="title" hasCustomPrompt="1"/>
          </p:nvPr>
        </p:nvSpPr>
        <p:spPr>
          <a:xfrm>
            <a:off x="484505" y="500062"/>
            <a:ext cx="11336020" cy="4837113"/>
          </a:xfrm>
        </p:spPr>
        <p:txBody>
          <a:bodyPr lIns="0" tIns="0" rIns="0" bIns="0" numCol="2" spcCol="540000" anchor="t" anchorCtr="0">
            <a:noAutofit/>
          </a:bodyPr>
          <a:lstStyle>
            <a:lvl1pPr>
              <a:defRPr sz="2400" b="0" i="0">
                <a:solidFill>
                  <a:srgbClr val="01033C"/>
                </a:solidFill>
                <a:latin typeface="Arial" panose="020B0604020202020204" pitchFamily="34" charset="0"/>
                <a:ea typeface="Cooper Hewitt Bold" pitchFamily="2" charset="77"/>
                <a:cs typeface="Arial" panose="020B0604020202020204" pitchFamily="34" charset="0"/>
              </a:defRPr>
            </a:lvl1pPr>
          </a:lstStyle>
          <a:p>
            <a:r>
              <a:rPr lang="en-GB" sz="2400" b="0" dirty="0">
                <a:latin typeface="Public Sans" pitchFamily="2" charset="77"/>
              </a:rPr>
              <a:t>Lorem ipsum </a:t>
            </a:r>
            <a:r>
              <a:rPr lang="en-GB" sz="2400" b="0" dirty="0" err="1">
                <a:latin typeface="Public Sans" pitchFamily="2" charset="77"/>
              </a:rPr>
              <a:t>dolor</a:t>
            </a:r>
            <a:r>
              <a:rPr lang="en-GB" sz="2400" b="0" dirty="0">
                <a:latin typeface="Public Sans" pitchFamily="2" charset="77"/>
              </a:rPr>
              <a:t> sit </a:t>
            </a:r>
            <a:r>
              <a:rPr lang="en-GB" sz="2400" b="0" dirty="0" err="1">
                <a:latin typeface="Public Sans" pitchFamily="2" charset="77"/>
              </a:rPr>
              <a:t>amet</a:t>
            </a:r>
            <a:r>
              <a:rPr lang="en-GB" sz="2400" b="0" dirty="0">
                <a:latin typeface="Public Sans" pitchFamily="2" charset="77"/>
              </a:rPr>
              <a:t>, </a:t>
            </a:r>
            <a:r>
              <a:rPr lang="en-GB" sz="2400" b="0" dirty="0" err="1">
                <a:latin typeface="Public Sans" pitchFamily="2" charset="77"/>
              </a:rPr>
              <a:t>consectetur</a:t>
            </a:r>
            <a:r>
              <a:rPr lang="en-GB" sz="2400" b="0" dirty="0">
                <a:latin typeface="Public Sans" pitchFamily="2" charset="77"/>
              </a:rPr>
              <a:t> </a:t>
            </a:r>
            <a:r>
              <a:rPr lang="en-GB" sz="2400" b="0" dirty="0" err="1">
                <a:latin typeface="Public Sans" pitchFamily="2" charset="77"/>
              </a:rPr>
              <a:t>adipiscing</a:t>
            </a:r>
            <a:r>
              <a:rPr lang="en-GB" sz="2400" b="0" dirty="0">
                <a:latin typeface="Public Sans" pitchFamily="2" charset="77"/>
              </a:rPr>
              <a:t> </a:t>
            </a:r>
            <a:r>
              <a:rPr lang="en-GB" sz="2400" b="0" dirty="0" err="1">
                <a:latin typeface="Public Sans" pitchFamily="2" charset="77"/>
              </a:rPr>
              <a:t>elit</a:t>
            </a:r>
            <a:r>
              <a:rPr lang="en-GB" sz="2400" b="0" dirty="0">
                <a:latin typeface="Public Sans" pitchFamily="2" charset="77"/>
              </a:rPr>
              <a:t>. </a:t>
            </a:r>
            <a:r>
              <a:rPr lang="en-GB" sz="2400" b="0" dirty="0" err="1">
                <a:latin typeface="Public Sans" pitchFamily="2" charset="77"/>
              </a:rPr>
              <a:t>Nulla</a:t>
            </a:r>
            <a:r>
              <a:rPr lang="en-GB" sz="2400" b="0" dirty="0">
                <a:latin typeface="Public Sans" pitchFamily="2" charset="77"/>
              </a:rPr>
              <a:t> a </a:t>
            </a:r>
            <a:r>
              <a:rPr lang="en-GB" sz="2400" b="0" dirty="0" err="1">
                <a:latin typeface="Public Sans" pitchFamily="2" charset="77"/>
              </a:rPr>
              <a:t>dolor</a:t>
            </a:r>
            <a:r>
              <a:rPr lang="en-GB" sz="2400" b="0" dirty="0">
                <a:latin typeface="Public Sans" pitchFamily="2" charset="77"/>
              </a:rPr>
              <a:t> </a:t>
            </a:r>
            <a:r>
              <a:rPr lang="en-GB" sz="2400" b="0" dirty="0" err="1">
                <a:latin typeface="Public Sans" pitchFamily="2" charset="77"/>
              </a:rPr>
              <a:t>feugiat</a:t>
            </a:r>
            <a:r>
              <a:rPr lang="en-GB" sz="2400" b="0" dirty="0">
                <a:latin typeface="Public Sans" pitchFamily="2" charset="77"/>
              </a:rPr>
              <a:t>, </a:t>
            </a:r>
            <a:r>
              <a:rPr lang="en-GB" sz="2400" b="0" dirty="0" err="1">
                <a:latin typeface="Public Sans" pitchFamily="2" charset="77"/>
              </a:rPr>
              <a:t>placerat</a:t>
            </a:r>
            <a:r>
              <a:rPr lang="en-GB" sz="2400" b="0" dirty="0">
                <a:latin typeface="Public Sans" pitchFamily="2" charset="77"/>
              </a:rPr>
              <a:t> </a:t>
            </a:r>
            <a:r>
              <a:rPr lang="en-GB" sz="2400" b="0" dirty="0" err="1">
                <a:latin typeface="Public Sans" pitchFamily="2" charset="77"/>
              </a:rPr>
              <a:t>leo</a:t>
            </a:r>
            <a:r>
              <a:rPr lang="en-GB" sz="2400" b="0" dirty="0">
                <a:latin typeface="Public Sans" pitchFamily="2" charset="77"/>
              </a:rPr>
              <a:t> </a:t>
            </a:r>
            <a:r>
              <a:rPr lang="en-GB" sz="2400" b="0" dirty="0" err="1">
                <a:latin typeface="Public Sans" pitchFamily="2" charset="77"/>
              </a:rPr>
              <a:t>quis</a:t>
            </a:r>
            <a:r>
              <a:rPr lang="en-GB" sz="2400" b="0" dirty="0">
                <a:latin typeface="Public Sans" pitchFamily="2" charset="77"/>
              </a:rPr>
              <a:t>, </a:t>
            </a:r>
            <a:r>
              <a:rPr lang="en-GB" sz="2400" b="0" dirty="0" err="1">
                <a:latin typeface="Public Sans" pitchFamily="2" charset="77"/>
              </a:rPr>
              <a:t>interdum</a:t>
            </a:r>
            <a:r>
              <a:rPr lang="en-GB" sz="2400" b="0" dirty="0">
                <a:latin typeface="Public Sans" pitchFamily="2" charset="77"/>
              </a:rPr>
              <a:t> </a:t>
            </a:r>
            <a:r>
              <a:rPr lang="en-GB" sz="2400" b="0" dirty="0" err="1">
                <a:latin typeface="Public Sans" pitchFamily="2" charset="77"/>
              </a:rPr>
              <a:t>erat</a:t>
            </a:r>
            <a:r>
              <a:rPr lang="en-GB" sz="2400" b="0" dirty="0">
                <a:latin typeface="Public Sans" pitchFamily="2" charset="77"/>
              </a:rPr>
              <a:t>. Vestibulum </a:t>
            </a:r>
            <a:r>
              <a:rPr lang="en-GB" sz="2400" b="0" dirty="0" err="1">
                <a:latin typeface="Public Sans" pitchFamily="2" charset="77"/>
              </a:rPr>
              <a:t>nec</a:t>
            </a:r>
            <a:r>
              <a:rPr lang="en-GB" sz="2400" b="0" dirty="0">
                <a:latin typeface="Public Sans" pitchFamily="2" charset="77"/>
              </a:rPr>
              <a:t> </a:t>
            </a:r>
            <a:r>
              <a:rPr lang="en-GB" sz="2400" b="0" dirty="0" err="1">
                <a:latin typeface="Public Sans" pitchFamily="2" charset="77"/>
              </a:rPr>
              <a:t>pretium</a:t>
            </a:r>
            <a:r>
              <a:rPr lang="en-GB" sz="2400" b="0" dirty="0">
                <a:latin typeface="Public Sans" pitchFamily="2" charset="77"/>
              </a:rPr>
              <a:t> </a:t>
            </a:r>
            <a:r>
              <a:rPr lang="en-GB" sz="2400" b="0" dirty="0" err="1">
                <a:latin typeface="Public Sans" pitchFamily="2" charset="77"/>
              </a:rPr>
              <a:t>purus</a:t>
            </a:r>
            <a:r>
              <a:rPr lang="en-GB" sz="2400" b="0" dirty="0">
                <a:latin typeface="Public Sans" pitchFamily="2" charset="77"/>
              </a:rPr>
              <a:t>. </a:t>
            </a:r>
            <a:r>
              <a:rPr lang="en-GB" sz="2400" b="0" dirty="0" err="1">
                <a:latin typeface="Public Sans" pitchFamily="2" charset="77"/>
              </a:rPr>
              <a:t>Nullam</a:t>
            </a:r>
            <a:r>
              <a:rPr lang="en-GB" sz="2400" b="0" dirty="0">
                <a:latin typeface="Public Sans" pitchFamily="2" charset="77"/>
              </a:rPr>
              <a:t> </a:t>
            </a:r>
            <a:r>
              <a:rPr lang="en-GB" sz="2400" b="0" dirty="0" err="1">
                <a:latin typeface="Public Sans" pitchFamily="2" charset="77"/>
              </a:rPr>
              <a:t>volutpat</a:t>
            </a:r>
            <a:r>
              <a:rPr lang="en-GB" sz="2400" b="0" dirty="0">
                <a:latin typeface="Public Sans" pitchFamily="2" charset="77"/>
              </a:rPr>
              <a:t>, </a:t>
            </a:r>
            <a:r>
              <a:rPr lang="en-GB" sz="2400" b="0" dirty="0" err="1">
                <a:latin typeface="Public Sans" pitchFamily="2" charset="77"/>
              </a:rPr>
              <a:t>turpis</a:t>
            </a:r>
            <a:r>
              <a:rPr lang="en-GB" sz="2400" b="0" dirty="0">
                <a:latin typeface="Public Sans" pitchFamily="2" charset="77"/>
              </a:rPr>
              <a:t> id </a:t>
            </a:r>
            <a:r>
              <a:rPr lang="en-GB" sz="2400" b="0" dirty="0" err="1">
                <a:latin typeface="Public Sans" pitchFamily="2" charset="77"/>
              </a:rPr>
              <a:t>pellentesque</a:t>
            </a:r>
            <a:r>
              <a:rPr lang="en-GB" sz="2400" b="0" dirty="0">
                <a:latin typeface="Public Sans" pitchFamily="2" charset="77"/>
              </a:rPr>
              <a:t> </a:t>
            </a:r>
            <a:r>
              <a:rPr lang="en-GB" sz="2400" b="0" dirty="0" err="1">
                <a:latin typeface="Public Sans" pitchFamily="2" charset="77"/>
              </a:rPr>
              <a:t>sagittis</a:t>
            </a:r>
            <a:r>
              <a:rPr lang="en-GB" sz="2400" b="0" dirty="0">
                <a:latin typeface="Public Sans" pitchFamily="2" charset="77"/>
              </a:rPr>
              <a:t>, </a:t>
            </a:r>
            <a:r>
              <a:rPr lang="en-GB" sz="2400" b="0" dirty="0" err="1">
                <a:latin typeface="Public Sans" pitchFamily="2" charset="77"/>
              </a:rPr>
              <a:t>velit</a:t>
            </a:r>
            <a:r>
              <a:rPr lang="en-GB" sz="2400" b="0" dirty="0">
                <a:latin typeface="Public Sans" pitchFamily="2" charset="77"/>
              </a:rPr>
              <a:t> mi </a:t>
            </a:r>
            <a:r>
              <a:rPr lang="en-GB" sz="2400" b="0" dirty="0" err="1">
                <a:latin typeface="Public Sans" pitchFamily="2" charset="77"/>
              </a:rPr>
              <a:t>euismod</a:t>
            </a:r>
            <a:r>
              <a:rPr lang="en-GB" sz="2400" b="0" dirty="0">
                <a:latin typeface="Public Sans" pitchFamily="2" charset="77"/>
              </a:rPr>
              <a:t> </a:t>
            </a:r>
            <a:r>
              <a:rPr lang="en-GB" sz="2400" b="0" dirty="0" err="1">
                <a:latin typeface="Public Sans" pitchFamily="2" charset="77"/>
              </a:rPr>
              <a:t>tortor</a:t>
            </a:r>
            <a:r>
              <a:rPr lang="en-GB" sz="2400" b="0" dirty="0">
                <a:latin typeface="Public Sans" pitchFamily="2" charset="77"/>
              </a:rPr>
              <a:t>, a </a:t>
            </a:r>
            <a:r>
              <a:rPr lang="en-GB" sz="2400" b="0" dirty="0" err="1">
                <a:latin typeface="Public Sans" pitchFamily="2" charset="77"/>
              </a:rPr>
              <a:t>elementum</a:t>
            </a:r>
            <a:r>
              <a:rPr lang="en-GB" sz="2400" b="0" dirty="0">
                <a:latin typeface="Public Sans" pitchFamily="2" charset="77"/>
              </a:rPr>
              <a:t> ex eros non </a:t>
            </a:r>
            <a:r>
              <a:rPr lang="en-GB" sz="2400" b="0" dirty="0" err="1">
                <a:latin typeface="Public Sans" pitchFamily="2" charset="77"/>
              </a:rPr>
              <a:t>felis</a:t>
            </a:r>
            <a:r>
              <a:rPr lang="en-GB" sz="2400" b="0" dirty="0">
                <a:latin typeface="Public Sans" pitchFamily="2" charset="77"/>
              </a:rPr>
              <a:t>. </a:t>
            </a:r>
            <a:r>
              <a:rPr lang="en-GB" sz="2400" b="0" dirty="0" err="1">
                <a:latin typeface="Public Sans" pitchFamily="2" charset="77"/>
              </a:rPr>
              <a:t>Quisque</a:t>
            </a:r>
            <a:r>
              <a:rPr lang="en-GB" sz="2400" b="0" dirty="0">
                <a:latin typeface="Public Sans" pitchFamily="2" charset="77"/>
              </a:rPr>
              <a:t> pharetra, </a:t>
            </a:r>
            <a:r>
              <a:rPr lang="en-GB" sz="2400" b="0" dirty="0" err="1">
                <a:latin typeface="Public Sans" pitchFamily="2" charset="77"/>
              </a:rPr>
              <a:t>sapien</a:t>
            </a:r>
            <a:r>
              <a:rPr lang="en-GB" sz="2400" b="0" dirty="0">
                <a:latin typeface="Public Sans" pitchFamily="2" charset="77"/>
              </a:rPr>
              <a:t> id </a:t>
            </a:r>
            <a:r>
              <a:rPr lang="en-GB" sz="2400" b="0" dirty="0" err="1">
                <a:latin typeface="Public Sans" pitchFamily="2" charset="77"/>
              </a:rPr>
              <a:t>sollicitudin</a:t>
            </a:r>
            <a:r>
              <a:rPr lang="en-GB" sz="2400" b="0" dirty="0">
                <a:latin typeface="Public Sans" pitchFamily="2" charset="77"/>
              </a:rPr>
              <a:t> pulvinar, ex magna </a:t>
            </a:r>
            <a:r>
              <a:rPr lang="en-GB" sz="2400" b="0" dirty="0" err="1">
                <a:latin typeface="Public Sans" pitchFamily="2" charset="77"/>
              </a:rPr>
              <a:t>iaculis</a:t>
            </a:r>
            <a:r>
              <a:rPr lang="en-GB" sz="2400" b="0" dirty="0">
                <a:latin typeface="Public Sans" pitchFamily="2" charset="77"/>
              </a:rPr>
              <a:t> magna, </a:t>
            </a:r>
            <a:r>
              <a:rPr lang="en-GB" sz="2400" b="0" dirty="0" err="1">
                <a:latin typeface="Public Sans" pitchFamily="2" charset="77"/>
              </a:rPr>
              <a:t>ut</a:t>
            </a:r>
            <a:r>
              <a:rPr lang="en-GB" sz="2400" b="0" dirty="0">
                <a:latin typeface="Public Sans" pitchFamily="2" charset="77"/>
              </a:rPr>
              <a:t> </a:t>
            </a:r>
            <a:r>
              <a:rPr lang="en-GB" sz="2400" b="0" dirty="0" err="1">
                <a:latin typeface="Public Sans" pitchFamily="2" charset="77"/>
              </a:rPr>
              <a:t>volutpat</a:t>
            </a:r>
            <a:r>
              <a:rPr lang="en-GB" sz="2400" b="0" dirty="0">
                <a:latin typeface="Public Sans" pitchFamily="2" charset="77"/>
              </a:rPr>
              <a:t> </a:t>
            </a:r>
            <a:r>
              <a:rPr lang="en-GB" sz="2400" b="0" dirty="0" err="1">
                <a:latin typeface="Public Sans" pitchFamily="2" charset="77"/>
              </a:rPr>
              <a:t>augue</a:t>
            </a:r>
            <a:r>
              <a:rPr lang="en-GB" sz="2400" b="0" dirty="0">
                <a:latin typeface="Public Sans" pitchFamily="2" charset="77"/>
              </a:rPr>
              <a:t> </a:t>
            </a:r>
            <a:r>
              <a:rPr lang="en-GB" sz="2400" b="0" dirty="0" err="1">
                <a:latin typeface="Public Sans" pitchFamily="2" charset="77"/>
              </a:rPr>
              <a:t>velit</a:t>
            </a:r>
            <a:r>
              <a:rPr lang="en-GB" sz="2400" b="0" dirty="0">
                <a:latin typeface="Public Sans" pitchFamily="2" charset="77"/>
              </a:rPr>
              <a:t> </a:t>
            </a:r>
            <a:r>
              <a:rPr lang="en-GB" sz="2400" b="0" dirty="0" err="1">
                <a:latin typeface="Public Sans" pitchFamily="2" charset="77"/>
              </a:rPr>
              <a:t>eget</a:t>
            </a:r>
            <a:r>
              <a:rPr lang="en-GB" sz="2400" b="0" dirty="0">
                <a:latin typeface="Public Sans" pitchFamily="2" charset="77"/>
              </a:rPr>
              <a:t> </a:t>
            </a:r>
            <a:r>
              <a:rPr lang="en-GB" sz="2400" b="0" dirty="0" err="1">
                <a:latin typeface="Public Sans" pitchFamily="2" charset="77"/>
              </a:rPr>
              <a:t>velit</a:t>
            </a:r>
            <a:r>
              <a:rPr lang="en-GB" sz="2400" b="0" dirty="0">
                <a:latin typeface="Public Sans" pitchFamily="2" charset="77"/>
              </a:rPr>
              <a:t>. </a:t>
            </a:r>
            <a:r>
              <a:rPr lang="en-GB" sz="2400" b="0" dirty="0" err="1">
                <a:latin typeface="Public Sans" pitchFamily="2" charset="77"/>
              </a:rPr>
              <a:t>Orci</a:t>
            </a:r>
            <a:r>
              <a:rPr lang="en-GB" sz="2400" b="0" dirty="0">
                <a:latin typeface="Public Sans" pitchFamily="2" charset="77"/>
              </a:rPr>
              <a:t> </a:t>
            </a:r>
            <a:r>
              <a:rPr lang="en-GB" sz="2400" b="0" dirty="0" err="1">
                <a:latin typeface="Public Sans" pitchFamily="2" charset="77"/>
              </a:rPr>
              <a:t>varius</a:t>
            </a:r>
            <a:r>
              <a:rPr lang="en-GB" sz="2400" b="0" dirty="0">
                <a:latin typeface="Public Sans" pitchFamily="2" charset="77"/>
              </a:rPr>
              <a:t> </a:t>
            </a:r>
            <a:r>
              <a:rPr lang="en-GB" sz="2400" b="0" dirty="0" err="1">
                <a:latin typeface="Public Sans" pitchFamily="2" charset="77"/>
              </a:rPr>
              <a:t>natoque</a:t>
            </a:r>
            <a:r>
              <a:rPr lang="en-GB" sz="2400" b="0" dirty="0">
                <a:latin typeface="Public Sans" pitchFamily="2" charset="77"/>
              </a:rPr>
              <a:t> </a:t>
            </a:r>
            <a:r>
              <a:rPr lang="en-GB" sz="2400" b="0" dirty="0" err="1">
                <a:latin typeface="Public Sans" pitchFamily="2" charset="77"/>
              </a:rPr>
              <a:t>penatibus</a:t>
            </a:r>
            <a:r>
              <a:rPr lang="en-GB" sz="2400" b="0" dirty="0">
                <a:latin typeface="Public Sans" pitchFamily="2" charset="77"/>
              </a:rPr>
              <a:t> et </a:t>
            </a:r>
            <a:r>
              <a:rPr lang="en-GB" sz="2400" b="0" dirty="0" err="1">
                <a:latin typeface="Public Sans" pitchFamily="2" charset="77"/>
              </a:rPr>
              <a:t>magnis</a:t>
            </a:r>
            <a:r>
              <a:rPr lang="en-GB" sz="2400" b="0" dirty="0">
                <a:latin typeface="Public Sans" pitchFamily="2" charset="77"/>
              </a:rPr>
              <a:t> dis parturient </a:t>
            </a:r>
            <a:r>
              <a:rPr lang="en-GB" sz="2400" b="0" dirty="0" err="1">
                <a:latin typeface="Public Sans" pitchFamily="2" charset="77"/>
              </a:rPr>
              <a:t>montes</a:t>
            </a:r>
            <a:r>
              <a:rPr lang="en-GB" sz="2400" b="0" dirty="0">
                <a:latin typeface="Public Sans" pitchFamily="2" charset="77"/>
              </a:rPr>
              <a:t>, </a:t>
            </a:r>
            <a:r>
              <a:rPr lang="en-GB" sz="2400" b="0" dirty="0" err="1">
                <a:latin typeface="Public Sans" pitchFamily="2" charset="77"/>
              </a:rPr>
              <a:t>nascetur</a:t>
            </a:r>
            <a:r>
              <a:rPr lang="en-GB" sz="2400" b="0" dirty="0">
                <a:latin typeface="Public Sans" pitchFamily="2" charset="77"/>
              </a:rPr>
              <a:t> </a:t>
            </a:r>
            <a:r>
              <a:rPr lang="en-GB" sz="2400" b="0" dirty="0" err="1">
                <a:latin typeface="Public Sans" pitchFamily="2" charset="77"/>
              </a:rPr>
              <a:t>ridiculus</a:t>
            </a:r>
            <a:r>
              <a:rPr lang="en-GB" sz="2400" b="0" dirty="0">
                <a:latin typeface="Public Sans" pitchFamily="2" charset="77"/>
              </a:rPr>
              <a:t> mus. </a:t>
            </a:r>
            <a:r>
              <a:rPr lang="en-GB" sz="2400" b="0" dirty="0" err="1">
                <a:latin typeface="Public Sans" pitchFamily="2" charset="77"/>
              </a:rPr>
              <a:t>Sed</a:t>
            </a:r>
            <a:r>
              <a:rPr lang="en-GB" sz="2400" b="0" dirty="0">
                <a:latin typeface="Public Sans" pitchFamily="2" charset="77"/>
              </a:rPr>
              <a:t> et </a:t>
            </a:r>
            <a:r>
              <a:rPr lang="en-GB" sz="2400" b="0" dirty="0" err="1">
                <a:latin typeface="Public Sans" pitchFamily="2" charset="77"/>
              </a:rPr>
              <a:t>purus</a:t>
            </a:r>
            <a:r>
              <a:rPr lang="en-GB" sz="2400" b="0" dirty="0">
                <a:latin typeface="Public Sans" pitchFamily="2" charset="77"/>
              </a:rPr>
              <a:t> </a:t>
            </a:r>
            <a:r>
              <a:rPr lang="en-GB" sz="2400" b="0" dirty="0" err="1">
                <a:latin typeface="Public Sans" pitchFamily="2" charset="77"/>
              </a:rPr>
              <a:t>iaculis</a:t>
            </a:r>
            <a:r>
              <a:rPr lang="en-GB" sz="2400" b="0" dirty="0">
                <a:latin typeface="Public Sans" pitchFamily="2" charset="77"/>
              </a:rPr>
              <a:t>, </a:t>
            </a:r>
            <a:r>
              <a:rPr lang="en-GB" sz="2400" b="0" dirty="0" err="1">
                <a:latin typeface="Public Sans" pitchFamily="2" charset="77"/>
              </a:rPr>
              <a:t>ultricies</a:t>
            </a:r>
            <a:r>
              <a:rPr lang="en-GB" sz="2400" b="0" dirty="0">
                <a:latin typeface="Public Sans" pitchFamily="2" charset="77"/>
              </a:rPr>
              <a:t> </a:t>
            </a:r>
            <a:r>
              <a:rPr lang="en-GB" sz="2400" b="0" dirty="0" err="1">
                <a:latin typeface="Public Sans" pitchFamily="2" charset="77"/>
              </a:rPr>
              <a:t>sem</a:t>
            </a:r>
            <a:r>
              <a:rPr lang="en-GB" sz="2400" b="0" dirty="0">
                <a:latin typeface="Public Sans" pitchFamily="2" charset="77"/>
              </a:rPr>
              <a:t> at, </a:t>
            </a:r>
            <a:r>
              <a:rPr lang="en-GB" sz="2400" b="0" dirty="0" err="1">
                <a:latin typeface="Public Sans" pitchFamily="2" charset="77"/>
              </a:rPr>
              <a:t>tempor</a:t>
            </a:r>
            <a:r>
              <a:rPr lang="en-GB" sz="2400" b="0" dirty="0">
                <a:latin typeface="Public Sans" pitchFamily="2" charset="77"/>
              </a:rPr>
              <a:t> </a:t>
            </a:r>
            <a:r>
              <a:rPr lang="en-GB" sz="2400" b="0" dirty="0" err="1">
                <a:latin typeface="Public Sans" pitchFamily="2" charset="77"/>
              </a:rPr>
              <a:t>nulla</a:t>
            </a:r>
            <a:r>
              <a:rPr lang="en-GB" sz="2400" b="0" dirty="0">
                <a:latin typeface="Public Sans" pitchFamily="2" charset="77"/>
              </a:rPr>
              <a:t>. Maecenas </a:t>
            </a:r>
            <a:r>
              <a:rPr lang="en-GB" sz="2400" b="0" dirty="0" err="1">
                <a:latin typeface="Public Sans" pitchFamily="2" charset="77"/>
              </a:rPr>
              <a:t>volutpat</a:t>
            </a:r>
            <a:r>
              <a:rPr lang="en-GB" sz="2400" b="0" dirty="0">
                <a:latin typeface="Public Sans" pitchFamily="2" charset="77"/>
              </a:rPr>
              <a:t> </a:t>
            </a:r>
            <a:r>
              <a:rPr lang="en-GB" sz="2400" b="0" dirty="0" err="1">
                <a:latin typeface="Public Sans" pitchFamily="2" charset="77"/>
              </a:rPr>
              <a:t>est</a:t>
            </a:r>
            <a:r>
              <a:rPr lang="en-GB" sz="2400" b="0" dirty="0">
                <a:latin typeface="Public Sans" pitchFamily="2" charset="77"/>
              </a:rPr>
              <a:t> </a:t>
            </a:r>
            <a:r>
              <a:rPr lang="en-GB" sz="2400" b="0" dirty="0" err="1">
                <a:latin typeface="Public Sans" pitchFamily="2" charset="77"/>
              </a:rPr>
              <a:t>orci</a:t>
            </a:r>
            <a:r>
              <a:rPr lang="en-GB" sz="2400" b="0" dirty="0">
                <a:latin typeface="Public Sans" pitchFamily="2" charset="77"/>
              </a:rPr>
              <a:t>, </a:t>
            </a:r>
            <a:r>
              <a:rPr lang="en-GB" sz="2400" b="0" dirty="0" err="1">
                <a:latin typeface="Public Sans" pitchFamily="2" charset="77"/>
              </a:rPr>
              <a:t>nec</a:t>
            </a:r>
            <a:r>
              <a:rPr lang="en-GB" sz="2400" b="0" dirty="0">
                <a:latin typeface="Public Sans" pitchFamily="2" charset="77"/>
              </a:rPr>
              <a:t> </a:t>
            </a:r>
            <a:r>
              <a:rPr lang="en-GB" sz="2400" b="0" dirty="0" err="1">
                <a:latin typeface="Public Sans" pitchFamily="2" charset="77"/>
              </a:rPr>
              <a:t>ullamcorper</a:t>
            </a:r>
            <a:r>
              <a:rPr lang="en-GB" sz="2400" b="0" dirty="0">
                <a:latin typeface="Public Sans" pitchFamily="2" charset="77"/>
              </a:rPr>
              <a:t> </a:t>
            </a:r>
            <a:r>
              <a:rPr lang="en-GB" sz="2400" b="0" dirty="0" err="1">
                <a:latin typeface="Public Sans" pitchFamily="2" charset="77"/>
              </a:rPr>
              <a:t>tortor</a:t>
            </a:r>
            <a:r>
              <a:rPr lang="en-GB" sz="2400" b="0" dirty="0">
                <a:latin typeface="Public Sans" pitchFamily="2" charset="77"/>
              </a:rPr>
              <a:t> </a:t>
            </a:r>
            <a:r>
              <a:rPr lang="en-GB" sz="2400" b="0" dirty="0" err="1">
                <a:latin typeface="Public Sans" pitchFamily="2" charset="77"/>
              </a:rPr>
              <a:t>dapibus</a:t>
            </a:r>
            <a:r>
              <a:rPr lang="en-GB" sz="2400" b="0" dirty="0">
                <a:latin typeface="Public Sans" pitchFamily="2" charset="77"/>
              </a:rPr>
              <a:t> </a:t>
            </a:r>
            <a:r>
              <a:rPr lang="en-GB" sz="2400" b="0" dirty="0" err="1">
                <a:latin typeface="Public Sans" pitchFamily="2" charset="77"/>
              </a:rPr>
              <a:t>sodales</a:t>
            </a:r>
            <a:r>
              <a:rPr lang="en-GB" sz="2400" b="0" dirty="0">
                <a:latin typeface="Public Sans" pitchFamily="2" charset="77"/>
              </a:rPr>
              <a:t>. Donec </a:t>
            </a:r>
            <a:r>
              <a:rPr lang="en-GB" sz="2400" b="0" dirty="0" err="1">
                <a:latin typeface="Public Sans" pitchFamily="2" charset="77"/>
              </a:rPr>
              <a:t>imperdiet</a:t>
            </a:r>
            <a:r>
              <a:rPr lang="en-GB" sz="2400" b="0" dirty="0">
                <a:latin typeface="Public Sans" pitchFamily="2" charset="77"/>
              </a:rPr>
              <a:t> </a:t>
            </a:r>
            <a:r>
              <a:rPr lang="en-GB" sz="2400" b="0" dirty="0" err="1">
                <a:latin typeface="Public Sans" pitchFamily="2" charset="77"/>
              </a:rPr>
              <a:t>feugiat</a:t>
            </a:r>
            <a:r>
              <a:rPr lang="en-GB" sz="2400" b="0" dirty="0">
                <a:latin typeface="Public Sans" pitchFamily="2" charset="77"/>
              </a:rPr>
              <a:t> </a:t>
            </a:r>
            <a:r>
              <a:rPr lang="en-GB" sz="2400" b="0" dirty="0" err="1">
                <a:latin typeface="Public Sans" pitchFamily="2" charset="77"/>
              </a:rPr>
              <a:t>orci</a:t>
            </a:r>
            <a:r>
              <a:rPr lang="en-GB" sz="2400" b="0" dirty="0">
                <a:latin typeface="Public Sans" pitchFamily="2" charset="77"/>
              </a:rPr>
              <a:t> </a:t>
            </a:r>
            <a:r>
              <a:rPr lang="en-GB" sz="2400" b="0" dirty="0" err="1">
                <a:latin typeface="Public Sans" pitchFamily="2" charset="77"/>
              </a:rPr>
              <a:t>mollis</a:t>
            </a:r>
            <a:r>
              <a:rPr lang="en-GB" sz="2400" b="0" dirty="0">
                <a:latin typeface="Public Sans" pitchFamily="2" charset="77"/>
              </a:rPr>
              <a:t> </a:t>
            </a:r>
            <a:r>
              <a:rPr lang="en-GB" sz="2400" b="0" dirty="0" err="1">
                <a:latin typeface="Public Sans" pitchFamily="2" charset="77"/>
              </a:rPr>
              <a:t>imperdiet</a:t>
            </a:r>
            <a:r>
              <a:rPr lang="en-GB" sz="2400" b="0" dirty="0">
                <a:latin typeface="Public Sans" pitchFamily="2" charset="77"/>
              </a:rPr>
              <a:t>. </a:t>
            </a:r>
            <a:br>
              <a:rPr lang="en-GB" sz="2400" b="0" dirty="0">
                <a:latin typeface="Public Sans" pitchFamily="2" charset="77"/>
              </a:rPr>
            </a:br>
            <a:br>
              <a:rPr lang="en-GB" sz="2400" b="0" dirty="0">
                <a:latin typeface="Public Sans" pitchFamily="2" charset="77"/>
              </a:rPr>
            </a:br>
            <a:r>
              <a:rPr lang="en-GB" sz="2400" b="0" dirty="0" err="1">
                <a:latin typeface="Public Sans" pitchFamily="2" charset="77"/>
              </a:rPr>
              <a:t>Sed</a:t>
            </a:r>
            <a:r>
              <a:rPr lang="en-GB" sz="2400" b="0" dirty="0">
                <a:latin typeface="Public Sans" pitchFamily="2" charset="77"/>
              </a:rPr>
              <a:t> </a:t>
            </a:r>
            <a:r>
              <a:rPr lang="en-GB" sz="2400" b="0" dirty="0" err="1">
                <a:latin typeface="Public Sans" pitchFamily="2" charset="77"/>
              </a:rPr>
              <a:t>commodo</a:t>
            </a:r>
            <a:r>
              <a:rPr lang="en-GB" sz="2400" b="0" dirty="0">
                <a:latin typeface="Public Sans" pitchFamily="2" charset="77"/>
              </a:rPr>
              <a:t> </a:t>
            </a:r>
            <a:r>
              <a:rPr lang="en-GB" sz="2400" b="0" dirty="0" err="1">
                <a:latin typeface="Public Sans" pitchFamily="2" charset="77"/>
              </a:rPr>
              <a:t>pellentesque</a:t>
            </a:r>
            <a:r>
              <a:rPr lang="en-GB" sz="2400" b="0" dirty="0">
                <a:latin typeface="Public Sans" pitchFamily="2" charset="77"/>
              </a:rPr>
              <a:t> ipsum non </a:t>
            </a:r>
            <a:r>
              <a:rPr lang="en-GB" sz="2400" b="0" dirty="0" err="1">
                <a:latin typeface="Public Sans" pitchFamily="2" charset="77"/>
              </a:rPr>
              <a:t>hendrerit</a:t>
            </a:r>
            <a:r>
              <a:rPr lang="en-GB" sz="2400" b="0" dirty="0">
                <a:latin typeface="Public Sans" pitchFamily="2" charset="77"/>
              </a:rPr>
              <a:t>. </a:t>
            </a:r>
            <a:r>
              <a:rPr lang="en-GB" sz="2400" b="0" dirty="0" err="1">
                <a:latin typeface="Public Sans" pitchFamily="2" charset="77"/>
              </a:rPr>
              <a:t>Quisque</a:t>
            </a:r>
            <a:r>
              <a:rPr lang="en-GB" sz="2400" b="0" dirty="0">
                <a:latin typeface="Public Sans" pitchFamily="2" charset="77"/>
              </a:rPr>
              <a:t> </a:t>
            </a:r>
            <a:r>
              <a:rPr lang="en-GB" sz="2400" b="0" dirty="0" err="1">
                <a:latin typeface="Public Sans" pitchFamily="2" charset="77"/>
              </a:rPr>
              <a:t>commodo</a:t>
            </a:r>
            <a:r>
              <a:rPr lang="en-GB" sz="2400" b="0" dirty="0">
                <a:latin typeface="Public Sans" pitchFamily="2" charset="77"/>
              </a:rPr>
              <a:t> ligula pharetra </a:t>
            </a:r>
            <a:r>
              <a:rPr lang="en-GB" sz="2400" b="0" dirty="0" err="1">
                <a:latin typeface="Public Sans" pitchFamily="2" charset="77"/>
              </a:rPr>
              <a:t>hendrerit</a:t>
            </a:r>
            <a:r>
              <a:rPr lang="en-GB" sz="2400" b="0" dirty="0">
                <a:latin typeface="Public Sans" pitchFamily="2" charset="77"/>
              </a:rPr>
              <a:t>.</a:t>
            </a:r>
            <a:endParaRPr lang="en-US" dirty="0"/>
          </a:p>
        </p:txBody>
      </p:sp>
      <p:pic>
        <p:nvPicPr>
          <p:cNvPr id="3" name="Picture 2" descr="Navy university logo - London/Kent Variant">
            <a:extLst>
              <a:ext uri="{FF2B5EF4-FFF2-40B4-BE49-F238E27FC236}">
                <a16:creationId xmlns:a16="http://schemas.microsoft.com/office/drawing/2014/main" id="{27218B01-7EA4-4325-02F5-7ACA4F36AC9F}"/>
              </a:ext>
            </a:extLst>
          </p:cNvPr>
          <p:cNvPicPr>
            <a:picLocks noChangeAspect="1"/>
          </p:cNvPicPr>
          <p:nvPr userDrawn="1"/>
        </p:nvPicPr>
        <p:blipFill>
          <a:blip r:embed="rId2"/>
          <a:srcRect/>
          <a:stretch/>
        </p:blipFill>
        <p:spPr>
          <a:xfrm>
            <a:off x="9453649" y="5555613"/>
            <a:ext cx="2738351" cy="1302386"/>
          </a:xfrm>
          <a:prstGeom prst="rect">
            <a:avLst/>
          </a:prstGeom>
        </p:spPr>
      </p:pic>
    </p:spTree>
    <p:extLst>
      <p:ext uri="{BB962C8B-B14F-4D97-AF65-F5344CB8AC3E}">
        <p14:creationId xmlns:p14="http://schemas.microsoft.com/office/powerpoint/2010/main" val="3417928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3ABFF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F51D-6C08-2046-BB3B-D7A455B763EC}"/>
              </a:ext>
            </a:extLst>
          </p:cNvPr>
          <p:cNvSpPr>
            <a:spLocks noGrp="1"/>
          </p:cNvSpPr>
          <p:nvPr>
            <p:ph type="title" hasCustomPrompt="1"/>
          </p:nvPr>
        </p:nvSpPr>
        <p:spPr>
          <a:xfrm>
            <a:off x="479425" y="476250"/>
            <a:ext cx="11341100" cy="2952750"/>
          </a:xfrm>
        </p:spPr>
        <p:txBody>
          <a:bodyPr lIns="0" tIns="0" rIns="0" bIns="0" anchor="t" anchorCtr="0">
            <a:noAutofit/>
          </a:bodyPr>
          <a:lstStyle>
            <a:lvl1pPr>
              <a:defRPr sz="7200" b="1" i="0">
                <a:solidFill>
                  <a:srgbClr val="01033C"/>
                </a:solidFill>
                <a:latin typeface="Arial" panose="020B0604020202020204" pitchFamily="34" charset="0"/>
                <a:ea typeface="COOPERHEWITT-SEMIBOLD" pitchFamily="2" charset="77"/>
              </a:defRPr>
            </a:lvl1pPr>
          </a:lstStyle>
          <a:p>
            <a:r>
              <a:rPr lang="en-GB" dirty="0"/>
              <a:t>Click to edit </a:t>
            </a:r>
            <a:br>
              <a:rPr lang="en-GB" dirty="0"/>
            </a:br>
            <a:r>
              <a:rPr lang="en-GB" dirty="0"/>
              <a:t>Master title style</a:t>
            </a:r>
            <a:endParaRPr lang="en-US" dirty="0"/>
          </a:p>
        </p:txBody>
      </p:sp>
      <p:sp>
        <p:nvSpPr>
          <p:cNvPr id="3" name="Text Placeholder 2">
            <a:extLst>
              <a:ext uri="{FF2B5EF4-FFF2-40B4-BE49-F238E27FC236}">
                <a16:creationId xmlns:a16="http://schemas.microsoft.com/office/drawing/2014/main" id="{1F824145-B88B-434D-B2B3-E97CA1B662BC}"/>
              </a:ext>
            </a:extLst>
          </p:cNvPr>
          <p:cNvSpPr>
            <a:spLocks noGrp="1"/>
          </p:cNvSpPr>
          <p:nvPr>
            <p:ph type="body" idx="1"/>
          </p:nvPr>
        </p:nvSpPr>
        <p:spPr>
          <a:xfrm>
            <a:off x="479425" y="3429000"/>
            <a:ext cx="5616575" cy="3024188"/>
          </a:xfrm>
        </p:spPr>
        <p:txBody>
          <a:bodyPr lIns="0" tIns="0" rIns="0" bIns="0">
            <a:noAutofit/>
          </a:bodyPr>
          <a:lstStyle>
            <a:lvl1pPr marL="0" indent="0">
              <a:buNone/>
              <a:defRPr sz="2400" b="0" i="0">
                <a:solidFill>
                  <a:srgbClr val="01033C"/>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descr="Navy university logo - London/Kent Variant">
            <a:extLst>
              <a:ext uri="{FF2B5EF4-FFF2-40B4-BE49-F238E27FC236}">
                <a16:creationId xmlns:a16="http://schemas.microsoft.com/office/drawing/2014/main" id="{CB4F9F39-C9A8-2ADB-3ED1-473E59A32832}"/>
              </a:ext>
            </a:extLst>
          </p:cNvPr>
          <p:cNvPicPr>
            <a:picLocks noChangeAspect="1"/>
          </p:cNvPicPr>
          <p:nvPr userDrawn="1"/>
        </p:nvPicPr>
        <p:blipFill>
          <a:blip r:embed="rId2"/>
          <a:srcRect/>
          <a:stretch/>
        </p:blipFill>
        <p:spPr>
          <a:xfrm>
            <a:off x="9453649" y="5555613"/>
            <a:ext cx="2738351" cy="1302386"/>
          </a:xfrm>
          <a:prstGeom prst="rect">
            <a:avLst/>
          </a:prstGeom>
        </p:spPr>
      </p:pic>
    </p:spTree>
    <p:extLst>
      <p:ext uri="{BB962C8B-B14F-4D97-AF65-F5344CB8AC3E}">
        <p14:creationId xmlns:p14="http://schemas.microsoft.com/office/powerpoint/2010/main" val="3496286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solidFill>
          <a:srgbClr val="3ADDC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F51D-6C08-2046-BB3B-D7A455B763EC}"/>
              </a:ext>
            </a:extLst>
          </p:cNvPr>
          <p:cNvSpPr>
            <a:spLocks noGrp="1"/>
          </p:cNvSpPr>
          <p:nvPr>
            <p:ph type="title" hasCustomPrompt="1"/>
          </p:nvPr>
        </p:nvSpPr>
        <p:spPr>
          <a:xfrm>
            <a:off x="479425" y="476250"/>
            <a:ext cx="11341100" cy="2952750"/>
          </a:xfrm>
        </p:spPr>
        <p:txBody>
          <a:bodyPr lIns="0" tIns="0" rIns="0" bIns="0" anchor="t" anchorCtr="0">
            <a:noAutofit/>
          </a:bodyPr>
          <a:lstStyle>
            <a:lvl1pPr>
              <a:defRPr sz="7200" b="1" i="0">
                <a:solidFill>
                  <a:srgbClr val="01033C"/>
                </a:solidFill>
                <a:latin typeface="Arial" panose="020B0604020202020204" pitchFamily="34" charset="0"/>
                <a:ea typeface="COOPERHEWITT-SEMIBOLD" pitchFamily="2" charset="77"/>
              </a:defRPr>
            </a:lvl1pPr>
          </a:lstStyle>
          <a:p>
            <a:r>
              <a:rPr lang="en-GB" dirty="0"/>
              <a:t>Click to edit </a:t>
            </a:r>
            <a:br>
              <a:rPr lang="en-GB" dirty="0"/>
            </a:br>
            <a:r>
              <a:rPr lang="en-GB" dirty="0"/>
              <a:t>Master title style</a:t>
            </a:r>
            <a:endParaRPr lang="en-US" dirty="0"/>
          </a:p>
        </p:txBody>
      </p:sp>
      <p:sp>
        <p:nvSpPr>
          <p:cNvPr id="3" name="Text Placeholder 2">
            <a:extLst>
              <a:ext uri="{FF2B5EF4-FFF2-40B4-BE49-F238E27FC236}">
                <a16:creationId xmlns:a16="http://schemas.microsoft.com/office/drawing/2014/main" id="{1F824145-B88B-434D-B2B3-E97CA1B662BC}"/>
              </a:ext>
            </a:extLst>
          </p:cNvPr>
          <p:cNvSpPr>
            <a:spLocks noGrp="1"/>
          </p:cNvSpPr>
          <p:nvPr>
            <p:ph type="body" idx="1"/>
          </p:nvPr>
        </p:nvSpPr>
        <p:spPr>
          <a:xfrm>
            <a:off x="479425" y="3429000"/>
            <a:ext cx="5616575" cy="3024188"/>
          </a:xfrm>
        </p:spPr>
        <p:txBody>
          <a:bodyPr lIns="0" tIns="0" rIns="0" bIns="0">
            <a:noAutofit/>
          </a:bodyPr>
          <a:lstStyle>
            <a:lvl1pPr marL="0" indent="0">
              <a:buNone/>
              <a:defRPr sz="2400" b="0" i="0">
                <a:solidFill>
                  <a:srgbClr val="01033C"/>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descr="Navy university logo - London/Kent Variant">
            <a:extLst>
              <a:ext uri="{FF2B5EF4-FFF2-40B4-BE49-F238E27FC236}">
                <a16:creationId xmlns:a16="http://schemas.microsoft.com/office/drawing/2014/main" id="{77C5674D-D2CF-4711-E785-7A62F089B127}"/>
              </a:ext>
            </a:extLst>
          </p:cNvPr>
          <p:cNvPicPr>
            <a:picLocks noChangeAspect="1"/>
          </p:cNvPicPr>
          <p:nvPr userDrawn="1"/>
        </p:nvPicPr>
        <p:blipFill>
          <a:blip r:embed="rId2"/>
          <a:srcRect/>
          <a:stretch/>
        </p:blipFill>
        <p:spPr>
          <a:xfrm>
            <a:off x="9453649" y="5555613"/>
            <a:ext cx="2738351" cy="1302386"/>
          </a:xfrm>
          <a:prstGeom prst="rect">
            <a:avLst/>
          </a:prstGeom>
        </p:spPr>
      </p:pic>
    </p:spTree>
    <p:extLst>
      <p:ext uri="{BB962C8B-B14F-4D97-AF65-F5344CB8AC3E}">
        <p14:creationId xmlns:p14="http://schemas.microsoft.com/office/powerpoint/2010/main" val="2202031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3_Section Header">
    <p:bg>
      <p:bgPr>
        <a:solidFill>
          <a:srgbClr val="22857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F51D-6C08-2046-BB3B-D7A455B763EC}"/>
              </a:ext>
            </a:extLst>
          </p:cNvPr>
          <p:cNvSpPr>
            <a:spLocks noGrp="1"/>
          </p:cNvSpPr>
          <p:nvPr>
            <p:ph type="title" hasCustomPrompt="1"/>
          </p:nvPr>
        </p:nvSpPr>
        <p:spPr>
          <a:xfrm>
            <a:off x="479425" y="476250"/>
            <a:ext cx="11341100" cy="2952750"/>
          </a:xfrm>
        </p:spPr>
        <p:txBody>
          <a:bodyPr lIns="0" tIns="0" rIns="0" bIns="0" anchor="t" anchorCtr="0">
            <a:noAutofit/>
          </a:bodyPr>
          <a:lstStyle>
            <a:lvl1pPr>
              <a:defRPr sz="7200" b="1" i="0">
                <a:solidFill>
                  <a:schemeClr val="bg1"/>
                </a:solidFill>
                <a:latin typeface="Arial" panose="020B0604020202020204" pitchFamily="34" charset="0"/>
                <a:ea typeface="COOPERHEWITT-SEMIBOLD" pitchFamily="2" charset="77"/>
              </a:defRPr>
            </a:lvl1pPr>
          </a:lstStyle>
          <a:p>
            <a:r>
              <a:rPr lang="en-GB" dirty="0"/>
              <a:t>Click to edit </a:t>
            </a:r>
            <a:br>
              <a:rPr lang="en-GB" dirty="0"/>
            </a:br>
            <a:r>
              <a:rPr lang="en-GB" dirty="0"/>
              <a:t>Master title style</a:t>
            </a:r>
            <a:endParaRPr lang="en-US" dirty="0"/>
          </a:p>
        </p:txBody>
      </p:sp>
      <p:sp>
        <p:nvSpPr>
          <p:cNvPr id="3" name="Text Placeholder 2">
            <a:extLst>
              <a:ext uri="{FF2B5EF4-FFF2-40B4-BE49-F238E27FC236}">
                <a16:creationId xmlns:a16="http://schemas.microsoft.com/office/drawing/2014/main" id="{1F824145-B88B-434D-B2B3-E97CA1B662BC}"/>
              </a:ext>
            </a:extLst>
          </p:cNvPr>
          <p:cNvSpPr>
            <a:spLocks noGrp="1"/>
          </p:cNvSpPr>
          <p:nvPr>
            <p:ph type="body" idx="1"/>
          </p:nvPr>
        </p:nvSpPr>
        <p:spPr>
          <a:xfrm>
            <a:off x="479425" y="3429000"/>
            <a:ext cx="5616575" cy="3024188"/>
          </a:xfrm>
        </p:spPr>
        <p:txBody>
          <a:bodyPr lIns="0" tIns="0" rIns="0" bIns="0">
            <a:noAutofit/>
          </a:bodyPr>
          <a:lstStyle>
            <a:lvl1pPr marL="0" indent="0">
              <a:buNone/>
              <a:defRPr sz="2400" b="0" i="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descr="White university logo - London/Kent Variant">
            <a:extLst>
              <a:ext uri="{FF2B5EF4-FFF2-40B4-BE49-F238E27FC236}">
                <a16:creationId xmlns:a16="http://schemas.microsoft.com/office/drawing/2014/main" id="{F1A9B5E0-65CF-F407-A7CB-BE49AA4220B6}"/>
              </a:ext>
            </a:extLst>
          </p:cNvPr>
          <p:cNvPicPr>
            <a:picLocks noChangeAspect="1"/>
          </p:cNvPicPr>
          <p:nvPr userDrawn="1"/>
        </p:nvPicPr>
        <p:blipFill>
          <a:blip r:embed="rId2"/>
          <a:srcRect/>
          <a:stretch/>
        </p:blipFill>
        <p:spPr>
          <a:xfrm>
            <a:off x="9453649" y="5555613"/>
            <a:ext cx="2738351" cy="1302387"/>
          </a:xfrm>
          <a:prstGeom prst="rect">
            <a:avLst/>
          </a:prstGeom>
        </p:spPr>
      </p:pic>
    </p:spTree>
    <p:extLst>
      <p:ext uri="{BB962C8B-B14F-4D97-AF65-F5344CB8AC3E}">
        <p14:creationId xmlns:p14="http://schemas.microsoft.com/office/powerpoint/2010/main" val="1329497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ABFF0">
            <a:alpha val="10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694CDF-6606-A44E-9795-43AD9900D20E}"/>
              </a:ext>
            </a:extLst>
          </p:cNvPr>
          <p:cNvSpPr>
            <a:spLocks noGrp="1"/>
          </p:cNvSpPr>
          <p:nvPr>
            <p:ph type="title"/>
          </p:nvPr>
        </p:nvSpPr>
        <p:spPr>
          <a:xfrm>
            <a:off x="479425" y="500062"/>
            <a:ext cx="11340000" cy="126000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C612BAF-22FF-984F-B4AC-E20A151E3B43}"/>
              </a:ext>
            </a:extLst>
          </p:cNvPr>
          <p:cNvSpPr>
            <a:spLocks noGrp="1"/>
          </p:cNvSpPr>
          <p:nvPr>
            <p:ph type="body" idx="1"/>
          </p:nvPr>
        </p:nvSpPr>
        <p:spPr>
          <a:xfrm>
            <a:off x="489721" y="1760062"/>
            <a:ext cx="11329703" cy="35771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2B7C648-885F-F845-8E3B-9C32189BA38D}"/>
              </a:ext>
            </a:extLst>
          </p:cNvPr>
          <p:cNvSpPr>
            <a:spLocks noGrp="1"/>
          </p:cNvSpPr>
          <p:nvPr>
            <p:ph type="dt" sz="half" idx="2"/>
          </p:nvPr>
        </p:nvSpPr>
        <p:spPr>
          <a:xfrm>
            <a:off x="489721" y="6093522"/>
            <a:ext cx="2160000" cy="360000"/>
          </a:xfrm>
          <a:prstGeom prst="rect">
            <a:avLst/>
          </a:prstGeom>
        </p:spPr>
        <p:txBody>
          <a:bodyPr vert="horz" lIns="0" tIns="0" rIns="0" bIns="0" rtlCol="0" anchor="b" anchorCtr="0"/>
          <a:lstStyle>
            <a:lvl1pPr algn="l">
              <a:defRPr sz="1200" b="0" i="0">
                <a:solidFill>
                  <a:srgbClr val="CBC9CC"/>
                </a:solidFill>
                <a:latin typeface="Public Sans" pitchFamily="2" charset="77"/>
              </a:defRPr>
            </a:lvl1pPr>
          </a:lstStyle>
          <a:p>
            <a:fld id="{35B43D16-B033-6545-AA6A-6A550AEB1383}" type="datetimeFigureOut">
              <a:rPr lang="en-US" smtClean="0"/>
              <a:pPr/>
              <a:t>9/2/2024</a:t>
            </a:fld>
            <a:endParaRPr lang="en-US"/>
          </a:p>
        </p:txBody>
      </p:sp>
      <p:sp>
        <p:nvSpPr>
          <p:cNvPr id="5" name="Footer Placeholder 4">
            <a:extLst>
              <a:ext uri="{FF2B5EF4-FFF2-40B4-BE49-F238E27FC236}">
                <a16:creationId xmlns:a16="http://schemas.microsoft.com/office/drawing/2014/main" id="{EC68BE97-3C46-8640-AF66-ED68FD8F0185}"/>
              </a:ext>
            </a:extLst>
          </p:cNvPr>
          <p:cNvSpPr>
            <a:spLocks noGrp="1"/>
          </p:cNvSpPr>
          <p:nvPr>
            <p:ph type="ftr" sz="quarter" idx="3"/>
          </p:nvPr>
        </p:nvSpPr>
        <p:spPr>
          <a:xfrm>
            <a:off x="2816298" y="6093522"/>
            <a:ext cx="2520000" cy="360000"/>
          </a:xfrm>
          <a:prstGeom prst="rect">
            <a:avLst/>
          </a:prstGeom>
        </p:spPr>
        <p:txBody>
          <a:bodyPr vert="horz" lIns="0" tIns="0" rIns="0" bIns="0" rtlCol="0" anchor="b" anchorCtr="0"/>
          <a:lstStyle>
            <a:lvl1pPr algn="l">
              <a:defRPr sz="1200" b="0" i="0">
                <a:solidFill>
                  <a:srgbClr val="CBC9CC"/>
                </a:solidFill>
                <a:latin typeface="Public Sans" pitchFamily="2" charset="77"/>
              </a:defRPr>
            </a:lvl1pPr>
          </a:lstStyle>
          <a:p>
            <a:endParaRPr lang="en-US"/>
          </a:p>
        </p:txBody>
      </p:sp>
      <p:sp>
        <p:nvSpPr>
          <p:cNvPr id="6" name="Slide Number Placeholder 5">
            <a:extLst>
              <a:ext uri="{FF2B5EF4-FFF2-40B4-BE49-F238E27FC236}">
                <a16:creationId xmlns:a16="http://schemas.microsoft.com/office/drawing/2014/main" id="{782495FF-3E8C-BF4C-BD9A-067CC11B0F49}"/>
              </a:ext>
            </a:extLst>
          </p:cNvPr>
          <p:cNvSpPr>
            <a:spLocks noGrp="1"/>
          </p:cNvSpPr>
          <p:nvPr>
            <p:ph type="sldNum" sz="quarter" idx="4"/>
          </p:nvPr>
        </p:nvSpPr>
        <p:spPr>
          <a:xfrm>
            <a:off x="5502875" y="6093522"/>
            <a:ext cx="2520000" cy="360000"/>
          </a:xfrm>
          <a:prstGeom prst="rect">
            <a:avLst/>
          </a:prstGeom>
        </p:spPr>
        <p:txBody>
          <a:bodyPr vert="horz" lIns="0" tIns="0" rIns="0" bIns="0" rtlCol="0" anchor="b" anchorCtr="0"/>
          <a:lstStyle>
            <a:lvl1pPr algn="l">
              <a:defRPr sz="1200" b="0" i="0">
                <a:solidFill>
                  <a:srgbClr val="CBC9CC"/>
                </a:solidFill>
                <a:latin typeface="Public Sans" pitchFamily="2" charset="77"/>
              </a:defRPr>
            </a:lvl1pPr>
          </a:lstStyle>
          <a:p>
            <a:fld id="{EAD915C5-3F29-4A47-B4DF-A90724147DE1}" type="slidenum">
              <a:rPr lang="en-US" smtClean="0"/>
              <a:pPr/>
              <a:t>‹#›</a:t>
            </a:fld>
            <a:endParaRPr lang="en-US"/>
          </a:p>
        </p:txBody>
      </p:sp>
    </p:spTree>
    <p:extLst>
      <p:ext uri="{BB962C8B-B14F-4D97-AF65-F5344CB8AC3E}">
        <p14:creationId xmlns:p14="http://schemas.microsoft.com/office/powerpoint/2010/main" val="1906444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7" r:id="rId3"/>
    <p:sldLayoutId id="2147483668" r:id="rId4"/>
    <p:sldLayoutId id="2147483665" r:id="rId5"/>
    <p:sldLayoutId id="2147483666" r:id="rId6"/>
    <p:sldLayoutId id="2147483651" r:id="rId7"/>
    <p:sldLayoutId id="2147483660" r:id="rId8"/>
    <p:sldLayoutId id="2147483663" r:id="rId9"/>
    <p:sldLayoutId id="2147483664" r:id="rId10"/>
    <p:sldLayoutId id="2147483661" r:id="rId11"/>
    <p:sldLayoutId id="2147483652" r:id="rId12"/>
    <p:sldLayoutId id="2147483653" r:id="rId13"/>
    <p:sldLayoutId id="2147483654" r:id="rId14"/>
    <p:sldLayoutId id="2147483655" r:id="rId15"/>
    <p:sldLayoutId id="2147483656" r:id="rId16"/>
    <p:sldLayoutId id="2147483662" r:id="rId17"/>
  </p:sldLayoutIdLst>
  <p:txStyles>
    <p:titleStyle>
      <a:lvl1pPr algn="l" defTabSz="914400" rtl="0" eaLnBrk="1" latinLnBrk="0" hangingPunct="1">
        <a:lnSpc>
          <a:spcPct val="90000"/>
        </a:lnSpc>
        <a:spcBef>
          <a:spcPct val="0"/>
        </a:spcBef>
        <a:buNone/>
        <a:defRPr sz="5400" b="1" i="0" kern="1200">
          <a:solidFill>
            <a:srgbClr val="01033C"/>
          </a:solidFill>
          <a:latin typeface="Arial" panose="020B0604020202020204" pitchFamily="34" charset="0"/>
          <a:ea typeface="COOPERHEWITT-SEMIBOLD" pitchFamily="2" charset="77"/>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01033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1033C"/>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1033C"/>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1033C"/>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1033C"/>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02" userDrawn="1">
          <p15:clr>
            <a:srgbClr val="F26B43"/>
          </p15:clr>
        </p15:guide>
        <p15:guide id="4" orient="horz" pos="300" userDrawn="1">
          <p15:clr>
            <a:srgbClr val="F26B43"/>
          </p15:clr>
        </p15:guide>
        <p15:guide id="5" pos="7446" userDrawn="1">
          <p15:clr>
            <a:srgbClr val="F26B43"/>
          </p15:clr>
        </p15:guide>
        <p15:guide id="6" orient="horz" pos="4065" userDrawn="1">
          <p15:clr>
            <a:srgbClr val="F26B43"/>
          </p15:clr>
        </p15:guide>
        <p15:guide id="7" pos="2003" userDrawn="1">
          <p15:clr>
            <a:srgbClr val="F26B43"/>
          </p15:clr>
        </p15:guide>
        <p15:guide id="8" pos="2661" userDrawn="1">
          <p15:clr>
            <a:srgbClr val="F26B43"/>
          </p15:clr>
        </p15:guide>
        <p15:guide id="9" orient="horz" pos="336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ABFF0">
            <a:alpha val="7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5D512-9594-3745-B1ED-07FD0618D5DB}"/>
              </a:ext>
            </a:extLst>
          </p:cNvPr>
          <p:cNvSpPr>
            <a:spLocks noGrp="1"/>
          </p:cNvSpPr>
          <p:nvPr>
            <p:ph type="title"/>
          </p:nvPr>
        </p:nvSpPr>
        <p:spPr/>
        <p:txBody>
          <a:bodyPr/>
          <a:lstStyle/>
          <a:p>
            <a:r>
              <a:rPr lang="en-GB" sz="5400" b="1" dirty="0">
                <a:solidFill>
                  <a:srgbClr val="2D2D2D"/>
                </a:solidFill>
              </a:rPr>
              <a:t>Join our </a:t>
            </a:r>
            <a:r>
              <a:rPr lang="en-GB" sz="5400" b="1" dirty="0" err="1">
                <a:solidFill>
                  <a:srgbClr val="2D2D2D"/>
                </a:solidFill>
              </a:rPr>
              <a:t>wifi</a:t>
            </a:r>
            <a:endParaRPr lang="en-US" dirty="0">
              <a:ea typeface="COOPERHEWITT-SEMIBOLD" pitchFamily="2" charset="77"/>
            </a:endParaRPr>
          </a:p>
        </p:txBody>
      </p:sp>
      <p:sp>
        <p:nvSpPr>
          <p:cNvPr id="3" name="object 2">
            <a:extLst>
              <a:ext uri="{FF2B5EF4-FFF2-40B4-BE49-F238E27FC236}">
                <a16:creationId xmlns:a16="http://schemas.microsoft.com/office/drawing/2014/main" id="{FA6B66E5-214E-CE1B-F4E9-737EC3A0EC46}"/>
              </a:ext>
            </a:extLst>
          </p:cNvPr>
          <p:cNvSpPr txBox="1"/>
          <p:nvPr/>
        </p:nvSpPr>
        <p:spPr>
          <a:xfrm>
            <a:off x="489721" y="1401650"/>
            <a:ext cx="7003436" cy="2027350"/>
          </a:xfrm>
          <a:prstGeom prst="rect">
            <a:avLst/>
          </a:prstGeom>
        </p:spPr>
        <p:txBody>
          <a:bodyPr vert="horz" wrap="square" lIns="0" tIns="12700" rIns="0" bIns="0" rtlCol="0">
            <a:spAutoFit/>
          </a:bodyPr>
          <a:lstStyle/>
          <a:p>
            <a:pPr marL="12700" marR="137795">
              <a:lnSpc>
                <a:spcPct val="101400"/>
              </a:lnSpc>
            </a:pPr>
            <a:r>
              <a:rPr lang="en-GB" sz="1450" dirty="0" err="1">
                <a:solidFill>
                  <a:srgbClr val="2D2D2D"/>
                </a:solidFill>
                <a:latin typeface="Arial" panose="020B0604020202020204" pitchFamily="34" charset="0"/>
                <a:cs typeface="Arial" panose="020B0604020202020204" pitchFamily="34" charset="0"/>
              </a:rPr>
              <a:t>eduroam</a:t>
            </a:r>
            <a:r>
              <a:rPr lang="en-GB" sz="1450" dirty="0">
                <a:solidFill>
                  <a:srgbClr val="2D2D2D"/>
                </a:solidFill>
                <a:latin typeface="Arial" panose="020B0604020202020204" pitchFamily="34" charset="0"/>
                <a:cs typeface="Arial" panose="020B0604020202020204" pitchFamily="34" charset="0"/>
              </a:rPr>
              <a:t> is our wireless network for all our students. It's fast, free and available across all our campuses.</a:t>
            </a:r>
          </a:p>
          <a:p>
            <a:pPr marL="12700" marR="137795">
              <a:lnSpc>
                <a:spcPct val="101400"/>
              </a:lnSpc>
            </a:pPr>
            <a:endParaRPr lang="en-GB" sz="1450" dirty="0">
              <a:solidFill>
                <a:srgbClr val="2D2D2D"/>
              </a:solidFill>
              <a:latin typeface="Arial" panose="020B0604020202020204" pitchFamily="34" charset="0"/>
              <a:cs typeface="Arial" panose="020B0604020202020204" pitchFamily="34" charset="0"/>
            </a:endParaRPr>
          </a:p>
          <a:p>
            <a:pPr marL="12700" marR="137795">
              <a:lnSpc>
                <a:spcPct val="101400"/>
              </a:lnSpc>
            </a:pPr>
            <a:r>
              <a:rPr lang="en-GB" sz="1450" dirty="0">
                <a:solidFill>
                  <a:srgbClr val="2D2D2D"/>
                </a:solidFill>
                <a:latin typeface="Arial" panose="020B0604020202020204" pitchFamily="34" charset="0"/>
                <a:cs typeface="Arial" panose="020B0604020202020204" pitchFamily="34" charset="0"/>
              </a:rPr>
              <a:t>To access </a:t>
            </a:r>
            <a:r>
              <a:rPr lang="en-GB" sz="1450" dirty="0" err="1">
                <a:solidFill>
                  <a:srgbClr val="2D2D2D"/>
                </a:solidFill>
                <a:latin typeface="Arial" panose="020B0604020202020204" pitchFamily="34" charset="0"/>
                <a:cs typeface="Arial" panose="020B0604020202020204" pitchFamily="34" charset="0"/>
              </a:rPr>
              <a:t>eduroam</a:t>
            </a:r>
            <a:r>
              <a:rPr lang="en-GB" sz="1450" dirty="0">
                <a:solidFill>
                  <a:srgbClr val="2D2D2D"/>
                </a:solidFill>
                <a:latin typeface="Arial" panose="020B0604020202020204" pitchFamily="34" charset="0"/>
                <a:cs typeface="Arial" panose="020B0604020202020204" pitchFamily="34" charset="0"/>
              </a:rPr>
              <a:t> you must use your full username@gre.ac.uk login credentials, e.g. ab1234c@gre.ac.uk, plus your university password.</a:t>
            </a:r>
          </a:p>
          <a:p>
            <a:pPr marL="12700" marR="137795">
              <a:lnSpc>
                <a:spcPct val="101400"/>
              </a:lnSpc>
            </a:pPr>
            <a:endParaRPr lang="en-GB" sz="1450" dirty="0">
              <a:solidFill>
                <a:srgbClr val="2D2D2D"/>
              </a:solidFill>
              <a:latin typeface="Arial" panose="020B0604020202020204" pitchFamily="34" charset="0"/>
              <a:cs typeface="Arial" panose="020B0604020202020204" pitchFamily="34" charset="0"/>
            </a:endParaRPr>
          </a:p>
          <a:p>
            <a:pPr marL="12700" marR="137795">
              <a:lnSpc>
                <a:spcPct val="101400"/>
              </a:lnSpc>
            </a:pPr>
            <a:r>
              <a:rPr lang="en-GB" sz="1450" dirty="0">
                <a:solidFill>
                  <a:srgbClr val="2D2D2D"/>
                </a:solidFill>
                <a:latin typeface="Arial" panose="020B0604020202020204" pitchFamily="34" charset="0"/>
                <a:cs typeface="Arial" panose="020B0604020202020204" pitchFamily="34" charset="0"/>
              </a:rPr>
              <a:t>The </a:t>
            </a:r>
            <a:r>
              <a:rPr lang="en-GB" sz="1450" dirty="0" err="1">
                <a:solidFill>
                  <a:srgbClr val="2D2D2D"/>
                </a:solidFill>
                <a:latin typeface="Arial" panose="020B0604020202020204" pitchFamily="34" charset="0"/>
                <a:cs typeface="Arial" panose="020B0604020202020204" pitchFamily="34" charset="0"/>
              </a:rPr>
              <a:t>geteduroam</a:t>
            </a:r>
            <a:r>
              <a:rPr lang="en-GB" sz="1450" dirty="0">
                <a:solidFill>
                  <a:srgbClr val="2D2D2D"/>
                </a:solidFill>
                <a:latin typeface="Arial" panose="020B0604020202020204" pitchFamily="34" charset="0"/>
                <a:cs typeface="Arial" panose="020B0604020202020204" pitchFamily="34" charset="0"/>
              </a:rPr>
              <a:t> app is the easiest way to set up your mobile device to connect to the </a:t>
            </a:r>
            <a:r>
              <a:rPr lang="en-GB" sz="1450" dirty="0" err="1">
                <a:solidFill>
                  <a:srgbClr val="2D2D2D"/>
                </a:solidFill>
                <a:latin typeface="Arial" panose="020B0604020202020204" pitchFamily="34" charset="0"/>
                <a:cs typeface="Arial" panose="020B0604020202020204" pitchFamily="34" charset="0"/>
              </a:rPr>
              <a:t>eduroam</a:t>
            </a:r>
            <a:r>
              <a:rPr lang="en-GB" sz="1450" dirty="0">
                <a:solidFill>
                  <a:srgbClr val="2D2D2D"/>
                </a:solidFill>
                <a:latin typeface="Arial" panose="020B0604020202020204" pitchFamily="34" charset="0"/>
                <a:cs typeface="Arial" panose="020B0604020202020204" pitchFamily="34" charset="0"/>
              </a:rPr>
              <a:t> service. The app is available for  iOS, Android 8 onwards, and Windows.</a:t>
            </a:r>
            <a:endParaRPr lang="en-GB" sz="1450" dirty="0">
              <a:latin typeface="Arial" panose="020B0604020202020204" pitchFamily="34" charset="0"/>
              <a:cs typeface="Arial" panose="020B0604020202020204" pitchFamily="34" charset="0"/>
            </a:endParaRPr>
          </a:p>
        </p:txBody>
      </p:sp>
      <p:pic>
        <p:nvPicPr>
          <p:cNvPr id="6" name="Picture 5" descr="geteduroam app logo. A blue background with a white dot and two white curved lines.">
            <a:extLst>
              <a:ext uri="{FF2B5EF4-FFF2-40B4-BE49-F238E27FC236}">
                <a16:creationId xmlns:a16="http://schemas.microsoft.com/office/drawing/2014/main" id="{C7BBB2D7-8BBC-F6E3-D76A-3DDB6A9E8572}"/>
              </a:ext>
            </a:extLst>
          </p:cNvPr>
          <p:cNvPicPr>
            <a:picLocks noChangeAspect="1"/>
          </p:cNvPicPr>
          <p:nvPr/>
        </p:nvPicPr>
        <p:blipFill>
          <a:blip r:embed="rId2"/>
          <a:stretch>
            <a:fillRect/>
          </a:stretch>
        </p:blipFill>
        <p:spPr>
          <a:xfrm>
            <a:off x="8875776" y="1996647"/>
            <a:ext cx="2286000" cy="2286000"/>
          </a:xfrm>
          <a:prstGeom prst="rect">
            <a:avLst/>
          </a:prstGeom>
        </p:spPr>
      </p:pic>
    </p:spTree>
    <p:extLst>
      <p:ext uri="{BB962C8B-B14F-4D97-AF65-F5344CB8AC3E}">
        <p14:creationId xmlns:p14="http://schemas.microsoft.com/office/powerpoint/2010/main" val="3192871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ABFF0">
            <a:alpha val="7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5D512-9594-3745-B1ED-07FD0618D5DB}"/>
              </a:ext>
            </a:extLst>
          </p:cNvPr>
          <p:cNvSpPr>
            <a:spLocks noGrp="1"/>
          </p:cNvSpPr>
          <p:nvPr>
            <p:ph type="title"/>
          </p:nvPr>
        </p:nvSpPr>
        <p:spPr/>
        <p:txBody>
          <a:bodyPr/>
          <a:lstStyle/>
          <a:p>
            <a:r>
              <a:rPr lang="en-GB" sz="5400" b="1" dirty="0">
                <a:solidFill>
                  <a:srgbClr val="2D2D2D"/>
                </a:solidFill>
              </a:rPr>
              <a:t>Check you can use a</a:t>
            </a:r>
            <a:r>
              <a:rPr lang="en-GB" sz="5400" b="1" spc="-10" dirty="0">
                <a:solidFill>
                  <a:srgbClr val="2D2D2D"/>
                </a:solidFill>
              </a:rPr>
              <a:t> </a:t>
            </a:r>
            <a:r>
              <a:rPr lang="en-GB" sz="5400" b="1" dirty="0">
                <a:solidFill>
                  <a:srgbClr val="2D2D2D"/>
                </a:solidFill>
              </a:rPr>
              <a:t>QR</a:t>
            </a:r>
            <a:r>
              <a:rPr lang="en-GB" sz="5400" b="1" spc="-5" dirty="0">
                <a:solidFill>
                  <a:srgbClr val="2D2D2D"/>
                </a:solidFill>
              </a:rPr>
              <a:t> </a:t>
            </a:r>
            <a:r>
              <a:rPr lang="en-GB" sz="5400" b="1" spc="-20" dirty="0">
                <a:solidFill>
                  <a:srgbClr val="2D2D2D"/>
                </a:solidFill>
              </a:rPr>
              <a:t>code</a:t>
            </a:r>
            <a:br>
              <a:rPr lang="en-GB" sz="5400" dirty="0"/>
            </a:br>
            <a:endParaRPr lang="en-US" dirty="0">
              <a:ea typeface="COOPERHEWITT-SEMIBOLD" pitchFamily="2" charset="77"/>
            </a:endParaRPr>
          </a:p>
        </p:txBody>
      </p:sp>
      <p:sp>
        <p:nvSpPr>
          <p:cNvPr id="3" name="object 2">
            <a:extLst>
              <a:ext uri="{FF2B5EF4-FFF2-40B4-BE49-F238E27FC236}">
                <a16:creationId xmlns:a16="http://schemas.microsoft.com/office/drawing/2014/main" id="{FA6B66E5-214E-CE1B-F4E9-737EC3A0EC46}"/>
              </a:ext>
            </a:extLst>
          </p:cNvPr>
          <p:cNvSpPr txBox="1"/>
          <p:nvPr/>
        </p:nvSpPr>
        <p:spPr>
          <a:xfrm>
            <a:off x="489721" y="1386280"/>
            <a:ext cx="7898662" cy="4861780"/>
          </a:xfrm>
          <a:prstGeom prst="rect">
            <a:avLst/>
          </a:prstGeom>
        </p:spPr>
        <p:txBody>
          <a:bodyPr vert="horz" wrap="square" lIns="0" tIns="12700" rIns="0" bIns="0" rtlCol="0" anchor="t">
            <a:spAutoFit/>
          </a:bodyPr>
          <a:lstStyle/>
          <a:p>
            <a:pPr marL="12700" marR="137795">
              <a:lnSpc>
                <a:spcPct val="101400"/>
              </a:lnSpc>
            </a:pPr>
            <a:r>
              <a:rPr lang="en-GB" sz="1450" dirty="0">
                <a:solidFill>
                  <a:srgbClr val="2D2D2D"/>
                </a:solidFill>
                <a:latin typeface="Arial"/>
                <a:cs typeface="Arial"/>
              </a:rPr>
              <a:t>We know there is a strong link between actively engaging in your classes and succeeding in your studies, so we monitor attendance.</a:t>
            </a:r>
            <a:endParaRPr lang="en-US" dirty="0"/>
          </a:p>
          <a:p>
            <a:pPr marL="12700" marR="137795">
              <a:lnSpc>
                <a:spcPct val="101400"/>
              </a:lnSpc>
            </a:pPr>
            <a:endParaRPr lang="en-GB" sz="1450" dirty="0">
              <a:solidFill>
                <a:srgbClr val="2D2D2D"/>
              </a:solidFill>
              <a:latin typeface="Arial" panose="020B0604020202020204" pitchFamily="34" charset="0"/>
              <a:cs typeface="Arial" panose="020B0604020202020204" pitchFamily="34" charset="0"/>
            </a:endParaRPr>
          </a:p>
          <a:p>
            <a:pPr marL="12700" marR="137795">
              <a:lnSpc>
                <a:spcPct val="101400"/>
              </a:lnSpc>
            </a:pPr>
            <a:r>
              <a:rPr lang="en-GB" sz="1450" dirty="0">
                <a:solidFill>
                  <a:srgbClr val="2D2D2D"/>
                </a:solidFill>
                <a:latin typeface="Arial" panose="020B0604020202020204" pitchFamily="34" charset="0"/>
                <a:cs typeface="Arial" panose="020B0604020202020204" pitchFamily="34" charset="0"/>
              </a:rPr>
              <a:t>To make sure that we register your attendance accurately, we need you to share your location from your device</a:t>
            </a:r>
            <a:r>
              <a:rPr lang="en-GB" sz="1450" spc="-10" dirty="0">
                <a:solidFill>
                  <a:srgbClr val="2D2D2D"/>
                </a:solidFill>
                <a:latin typeface="Arial" panose="020B0604020202020204" pitchFamily="34" charset="0"/>
                <a:cs typeface="Arial" panose="020B0604020202020204" pitchFamily="34" charset="0"/>
              </a:rPr>
              <a:t>.</a:t>
            </a:r>
            <a:endParaRPr lang="en-GB" sz="1450" dirty="0">
              <a:latin typeface="Arial" panose="020B0604020202020204" pitchFamily="34" charset="0"/>
              <a:cs typeface="Arial" panose="020B0604020202020204" pitchFamily="34" charset="0"/>
            </a:endParaRPr>
          </a:p>
          <a:p>
            <a:pPr marL="12700" marR="5080">
              <a:lnSpc>
                <a:spcPct val="101400"/>
              </a:lnSpc>
              <a:spcBef>
                <a:spcPts val="1405"/>
              </a:spcBef>
            </a:pPr>
            <a:r>
              <a:rPr lang="en-GB" sz="1450" dirty="0">
                <a:solidFill>
                  <a:srgbClr val="2D2D2D"/>
                </a:solidFill>
                <a:latin typeface="Arial" panose="020B0604020202020204" pitchFamily="34" charset="0"/>
                <a:cs typeface="Arial" panose="020B0604020202020204" pitchFamily="34" charset="0"/>
              </a:rPr>
              <a:t>This</a:t>
            </a:r>
            <a:r>
              <a:rPr lang="en-GB" sz="1450" spc="-2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QR</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code</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will</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check</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that</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your</a:t>
            </a:r>
            <a:r>
              <a:rPr lang="en-GB" sz="1450" spc="-1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location</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sharing</a:t>
            </a:r>
            <a:r>
              <a:rPr lang="en-GB" sz="1450" spc="-2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configuration</a:t>
            </a:r>
            <a:r>
              <a:rPr lang="en-GB" sz="1450" spc="-20" dirty="0">
                <a:solidFill>
                  <a:srgbClr val="2D2D2D"/>
                </a:solidFill>
                <a:latin typeface="Arial" panose="020B0604020202020204" pitchFamily="34" charset="0"/>
                <a:cs typeface="Arial" panose="020B0604020202020204" pitchFamily="34" charset="0"/>
              </a:rPr>
              <a:t> </a:t>
            </a:r>
            <a:r>
              <a:rPr lang="en-GB" sz="1450" spc="-25" dirty="0">
                <a:solidFill>
                  <a:srgbClr val="2D2D2D"/>
                </a:solidFill>
                <a:latin typeface="Arial" panose="020B0604020202020204" pitchFamily="34" charset="0"/>
                <a:cs typeface="Arial" panose="020B0604020202020204" pitchFamily="34" charset="0"/>
              </a:rPr>
              <a:t>is </a:t>
            </a:r>
            <a:r>
              <a:rPr lang="en-GB" sz="1450" spc="-10" dirty="0">
                <a:solidFill>
                  <a:srgbClr val="2D2D2D"/>
                </a:solidFill>
                <a:latin typeface="Arial" panose="020B0604020202020204" pitchFamily="34" charset="0"/>
                <a:cs typeface="Arial" panose="020B0604020202020204" pitchFamily="34" charset="0"/>
              </a:rPr>
              <a:t>correct.</a:t>
            </a:r>
            <a:endParaRPr lang="en-GB" sz="1450" dirty="0">
              <a:latin typeface="Arial" panose="020B0604020202020204" pitchFamily="34" charset="0"/>
              <a:cs typeface="Arial" panose="020B0604020202020204" pitchFamily="34" charset="0"/>
            </a:endParaRPr>
          </a:p>
          <a:p>
            <a:pPr marL="12700" marR="358775">
              <a:lnSpc>
                <a:spcPct val="101400"/>
              </a:lnSpc>
              <a:spcBef>
                <a:spcPts val="1390"/>
              </a:spcBef>
            </a:pPr>
            <a:r>
              <a:rPr lang="en-GB" sz="1450" dirty="0">
                <a:solidFill>
                  <a:srgbClr val="2D2D2D"/>
                </a:solidFill>
                <a:latin typeface="Arial" panose="020B0604020202020204" pitchFamily="34" charset="0"/>
                <a:cs typeface="Arial" panose="020B0604020202020204" pitchFamily="34" charset="0"/>
              </a:rPr>
              <a:t>Your</a:t>
            </a:r>
            <a:r>
              <a:rPr lang="en-GB" sz="1450" spc="-1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location</a:t>
            </a:r>
            <a:r>
              <a:rPr lang="en-GB" sz="1450" spc="-2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will</a:t>
            </a:r>
            <a:r>
              <a:rPr lang="en-GB" sz="1450" spc="-1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only</a:t>
            </a:r>
            <a:r>
              <a:rPr lang="en-GB" sz="1450" spc="-2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be</a:t>
            </a:r>
            <a:r>
              <a:rPr lang="en-GB" sz="1450" spc="-3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shared</a:t>
            </a:r>
            <a:r>
              <a:rPr lang="en-GB" sz="1450" spc="-2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at</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the</a:t>
            </a:r>
            <a:r>
              <a:rPr lang="en-GB" sz="1450" spc="-2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point</a:t>
            </a:r>
            <a:r>
              <a:rPr lang="en-GB" sz="1450" spc="-2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you</a:t>
            </a:r>
            <a:r>
              <a:rPr lang="en-GB" sz="1450" spc="-2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register</a:t>
            </a:r>
            <a:r>
              <a:rPr lang="en-GB" sz="1450" spc="-15" dirty="0">
                <a:solidFill>
                  <a:srgbClr val="2D2D2D"/>
                </a:solidFill>
                <a:latin typeface="Arial" panose="020B0604020202020204" pitchFamily="34" charset="0"/>
                <a:cs typeface="Arial" panose="020B0604020202020204" pitchFamily="34" charset="0"/>
              </a:rPr>
              <a:t> </a:t>
            </a:r>
            <a:r>
              <a:rPr lang="en-GB" sz="1450" spc="-20" dirty="0">
                <a:solidFill>
                  <a:srgbClr val="2D2D2D"/>
                </a:solidFill>
                <a:latin typeface="Arial" panose="020B0604020202020204" pitchFamily="34" charset="0"/>
                <a:cs typeface="Arial" panose="020B0604020202020204" pitchFamily="34" charset="0"/>
              </a:rPr>
              <a:t>your </a:t>
            </a:r>
            <a:r>
              <a:rPr lang="en-GB" sz="1450" dirty="0">
                <a:solidFill>
                  <a:srgbClr val="2D2D2D"/>
                </a:solidFill>
                <a:latin typeface="Arial" panose="020B0604020202020204" pitchFamily="34" charset="0"/>
                <a:cs typeface="Arial" panose="020B0604020202020204" pitchFamily="34" charset="0"/>
              </a:rPr>
              <a:t>attendance.</a:t>
            </a:r>
            <a:r>
              <a:rPr lang="en-GB" sz="1450" spc="-2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Your</a:t>
            </a:r>
            <a:r>
              <a:rPr lang="en-GB" sz="1450" spc="-3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location</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will</a:t>
            </a:r>
            <a:r>
              <a:rPr lang="en-GB" sz="1450" spc="-2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not</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be</a:t>
            </a:r>
            <a:r>
              <a:rPr lang="en-GB" sz="1450" spc="-30"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shared</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at</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any</a:t>
            </a:r>
            <a:r>
              <a:rPr lang="en-GB" sz="1450" spc="-25" dirty="0">
                <a:solidFill>
                  <a:srgbClr val="2D2D2D"/>
                </a:solidFill>
                <a:latin typeface="Arial" panose="020B0604020202020204" pitchFamily="34" charset="0"/>
                <a:cs typeface="Arial" panose="020B0604020202020204" pitchFamily="34" charset="0"/>
              </a:rPr>
              <a:t> </a:t>
            </a:r>
            <a:r>
              <a:rPr lang="en-GB" sz="1450" dirty="0">
                <a:solidFill>
                  <a:srgbClr val="2D2D2D"/>
                </a:solidFill>
                <a:latin typeface="Arial" panose="020B0604020202020204" pitchFamily="34" charset="0"/>
                <a:cs typeface="Arial" panose="020B0604020202020204" pitchFamily="34" charset="0"/>
              </a:rPr>
              <a:t>other</a:t>
            </a:r>
            <a:r>
              <a:rPr lang="en-GB" sz="1450" spc="-20" dirty="0">
                <a:solidFill>
                  <a:srgbClr val="2D2D2D"/>
                </a:solidFill>
                <a:latin typeface="Arial" panose="020B0604020202020204" pitchFamily="34" charset="0"/>
                <a:cs typeface="Arial" panose="020B0604020202020204" pitchFamily="34" charset="0"/>
              </a:rPr>
              <a:t> </a:t>
            </a:r>
            <a:r>
              <a:rPr lang="en-GB" sz="1450" spc="-10" dirty="0">
                <a:solidFill>
                  <a:srgbClr val="2D2D2D"/>
                </a:solidFill>
                <a:latin typeface="Arial" panose="020B0604020202020204" pitchFamily="34" charset="0"/>
                <a:cs typeface="Arial" panose="020B0604020202020204" pitchFamily="34" charset="0"/>
              </a:rPr>
              <a:t>time.</a:t>
            </a:r>
            <a:endParaRPr lang="en-GB" sz="1450" dirty="0">
              <a:latin typeface="Arial" panose="020B0604020202020204" pitchFamily="34" charset="0"/>
              <a:cs typeface="Arial" panose="020B0604020202020204" pitchFamily="34" charset="0"/>
            </a:endParaRPr>
          </a:p>
          <a:p>
            <a:pPr marL="355600" marR="358775" indent="-342900">
              <a:lnSpc>
                <a:spcPct val="101400"/>
              </a:lnSpc>
              <a:spcBef>
                <a:spcPts val="1390"/>
              </a:spcBef>
              <a:buFont typeface="+mj-lt"/>
              <a:buAutoNum type="arabicPeriod"/>
            </a:pPr>
            <a:r>
              <a:rPr lang="en-GB" sz="1450" dirty="0">
                <a:latin typeface="Arial" panose="020B0604020202020204" pitchFamily="34" charset="0"/>
                <a:cs typeface="Arial" panose="020B0604020202020204" pitchFamily="34" charset="0"/>
              </a:rPr>
              <a:t>Scan the QR code on the poster or browse to attend.gre.ac.uk/a.aspx</a:t>
            </a:r>
          </a:p>
          <a:p>
            <a:pPr marL="355600" marR="358775" indent="-342900">
              <a:lnSpc>
                <a:spcPct val="101400"/>
              </a:lnSpc>
              <a:spcBef>
                <a:spcPts val="1390"/>
              </a:spcBef>
              <a:buFont typeface="+mj-lt"/>
              <a:buAutoNum type="arabicPeriod"/>
            </a:pPr>
            <a:r>
              <a:rPr lang="en-GB" sz="1450" dirty="0">
                <a:latin typeface="Arial" panose="020B0604020202020204" pitchFamily="34" charset="0"/>
                <a:cs typeface="Arial" panose="020B0604020202020204" pitchFamily="34" charset="0"/>
              </a:rPr>
              <a:t>If prompted, sign in with your university username and password.</a:t>
            </a:r>
          </a:p>
          <a:p>
            <a:pPr marL="355600" marR="358775" indent="-342900">
              <a:lnSpc>
                <a:spcPct val="101400"/>
              </a:lnSpc>
              <a:spcBef>
                <a:spcPts val="1390"/>
              </a:spcBef>
              <a:buFont typeface="+mj-lt"/>
              <a:buAutoNum type="arabicPeriod"/>
            </a:pPr>
            <a:r>
              <a:rPr lang="en-GB" sz="1450" dirty="0">
                <a:latin typeface="Arial" panose="020B0604020202020204" pitchFamily="34" charset="0"/>
                <a:cs typeface="Arial" panose="020B0604020202020204" pitchFamily="34" charset="0"/>
              </a:rPr>
              <a:t>Press Allow to allow attend.gre.ac.uk to use your location.</a:t>
            </a:r>
          </a:p>
          <a:p>
            <a:pPr marL="355600" marR="358775" indent="-342900">
              <a:lnSpc>
                <a:spcPct val="101400"/>
              </a:lnSpc>
              <a:spcBef>
                <a:spcPts val="1390"/>
              </a:spcBef>
              <a:buFont typeface="+mj-lt"/>
              <a:buAutoNum type="arabicPeriod"/>
            </a:pPr>
            <a:r>
              <a:rPr lang="en-GB" sz="1450" dirty="0">
                <a:latin typeface="Arial" panose="020B0604020202020204" pitchFamily="34" charset="0"/>
                <a:cs typeface="Arial" panose="020B0604020202020204" pitchFamily="34" charset="0"/>
              </a:rPr>
              <a:t>If you see a page asking you to enter a registration code, your location settings are working, and you should be able to register attendance at your classes</a:t>
            </a:r>
          </a:p>
          <a:p>
            <a:pPr marL="355600" marR="358775" indent="-342900">
              <a:lnSpc>
                <a:spcPct val="101400"/>
              </a:lnSpc>
              <a:spcBef>
                <a:spcPts val="1390"/>
              </a:spcBef>
              <a:buFont typeface="+mj-lt"/>
              <a:buAutoNum type="arabicPeriod"/>
            </a:pPr>
            <a:r>
              <a:rPr lang="en-GB" sz="1450" dirty="0">
                <a:latin typeface="Arial" panose="020B0604020202020204" pitchFamily="34" charset="0"/>
                <a:cs typeface="Arial" panose="020B0604020202020204" pitchFamily="34" charset="0"/>
              </a:rPr>
              <a:t>If you see an ‘Error fetching location’ message, you will need to check your location settings. Search “attendance monitoring” in the Digital Student Centre or contact the IT Service Desk for further assistance.</a:t>
            </a:r>
          </a:p>
        </p:txBody>
      </p:sp>
      <p:pic>
        <p:nvPicPr>
          <p:cNvPr id="4" name="object 3">
            <a:extLst>
              <a:ext uri="{FF2B5EF4-FFF2-40B4-BE49-F238E27FC236}">
                <a16:creationId xmlns:a16="http://schemas.microsoft.com/office/drawing/2014/main" id="{DDC83885-F9EE-6EAD-5292-5A0F59401B28}"/>
              </a:ext>
            </a:extLst>
          </p:cNvPr>
          <p:cNvPicPr/>
          <p:nvPr/>
        </p:nvPicPr>
        <p:blipFill>
          <a:blip r:embed="rId2" cstate="print"/>
          <a:stretch>
            <a:fillRect/>
          </a:stretch>
        </p:blipFill>
        <p:spPr>
          <a:xfrm>
            <a:off x="9548590" y="1996647"/>
            <a:ext cx="1729704" cy="1729588"/>
          </a:xfrm>
          <a:prstGeom prst="rect">
            <a:avLst/>
          </a:prstGeom>
        </p:spPr>
      </p:pic>
    </p:spTree>
    <p:extLst>
      <p:ext uri="{BB962C8B-B14F-4D97-AF65-F5344CB8AC3E}">
        <p14:creationId xmlns:p14="http://schemas.microsoft.com/office/powerpoint/2010/main" val="1937217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ty of Greenwich presentation template" id="{0B50624F-B19A-4040-ABC2-22B1F6866F1F}" vid="{F9EFD50D-FF3E-4E77-B1D4-E54DF57942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ssetNumber xmlns="b2f3dd2c-1b2e-4ddd-928a-c2c82f09329c" xsi:nil="true"/>
    <AltText xmlns="b2f3dd2c-1b2e-4ddd-928a-c2c82f09329c" xsi:nil="true"/>
    <TaxCatchAll xmlns="73e75c37-fa59-4bad-a86a-6a3878d4a443" xsi:nil="true"/>
    <lcf76f155ced4ddcb4097134ff3c332f xmlns="b2f3dd2c-1b2e-4ddd-928a-c2c82f09329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3607DA5A4E25947A90EBF865C25520A" ma:contentTypeVersion="20" ma:contentTypeDescription="Create a new document." ma:contentTypeScope="" ma:versionID="0323105b8027e6f90b253e20dbf10181">
  <xsd:schema xmlns:xsd="http://www.w3.org/2001/XMLSchema" xmlns:xs="http://www.w3.org/2001/XMLSchema" xmlns:p="http://schemas.microsoft.com/office/2006/metadata/properties" xmlns:ns2="b2f3dd2c-1b2e-4ddd-928a-c2c82f09329c" xmlns:ns3="73e75c37-fa59-4bad-a86a-6a3878d4a443" targetNamespace="http://schemas.microsoft.com/office/2006/metadata/properties" ma:root="true" ma:fieldsID="e068c31a8bc531d08f2e704bb0fe0d05" ns2:_="" ns3:_="">
    <xsd:import namespace="b2f3dd2c-1b2e-4ddd-928a-c2c82f09329c"/>
    <xsd:import namespace="73e75c37-fa59-4bad-a86a-6a3878d4a44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AltText" minOccurs="0"/>
                <xsd:element ref="ns2:AssetNumber"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f3dd2c-1b2e-4ddd-928a-c2c82f0932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abe8b55-4679-4325-8f0c-12ecc7821482" ma:termSetId="09814cd3-568e-fe90-9814-8d621ff8fb84" ma:anchorId="fba54fb3-c3e1-fe81-a776-ca4b69148c4d" ma:open="true" ma:isKeyword="false">
      <xsd:complexType>
        <xsd:sequence>
          <xsd:element ref="pc:Terms" minOccurs="0" maxOccurs="1"/>
        </xsd:sequence>
      </xsd:complexType>
    </xsd:element>
    <xsd:element name="AltText" ma:index="24" nillable="true" ma:displayName="AltText" ma:description="Suggested alt text " ma:format="Dropdown" ma:internalName="AltText">
      <xsd:simpleType>
        <xsd:restriction base="dms:Note">
          <xsd:maxLength value="255"/>
        </xsd:restriction>
      </xsd:simpleType>
    </xsd:element>
    <xsd:element name="AssetNumber" ma:index="25" nillable="true" ma:displayName="Asset Number" ma:description="If added to Squiz, please add Asset Number here." ma:format="Dropdown" ma:internalName="AssetNumber">
      <xsd:simpleType>
        <xsd:restriction base="dms:Text">
          <xsd:maxLength value="255"/>
        </xsd:restriction>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3e75c37-fa59-4bad-a86a-6a3878d4a44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9a17c71-ae8e-4d43-b192-142dbe94dfcd}" ma:internalName="TaxCatchAll" ma:showField="CatchAllData" ma:web="73e75c37-fa59-4bad-a86a-6a3878d4a4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DDD8036-79D6-4833-8851-E53472C0575F}">
  <ds:schemaRefs>
    <ds:schemaRef ds:uri="http://www.w3.org/XML/1998/namespace"/>
    <ds:schemaRef ds:uri="http://purl.org/dc/dcmitype/"/>
    <ds:schemaRef ds:uri="http://purl.org/dc/elements/1.1/"/>
    <ds:schemaRef ds:uri="http://schemas.microsoft.com/office/2006/documentManagement/types"/>
    <ds:schemaRef ds:uri="http://schemas.openxmlformats.org/package/2006/metadata/core-properties"/>
    <ds:schemaRef ds:uri="73e75c37-fa59-4bad-a86a-6a3878d4a443"/>
    <ds:schemaRef ds:uri="http://purl.org/dc/terms/"/>
    <ds:schemaRef ds:uri="http://schemas.microsoft.com/office/infopath/2007/PartnerControls"/>
    <ds:schemaRef ds:uri="b2f3dd2c-1b2e-4ddd-928a-c2c82f09329c"/>
    <ds:schemaRef ds:uri="http://schemas.microsoft.com/office/2006/metadata/properties"/>
  </ds:schemaRefs>
</ds:datastoreItem>
</file>

<file path=customXml/itemProps2.xml><?xml version="1.0" encoding="utf-8"?>
<ds:datastoreItem xmlns:ds="http://schemas.openxmlformats.org/officeDocument/2006/customXml" ds:itemID="{569E3EDC-3446-48F1-B45E-42AF37B3B8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f3dd2c-1b2e-4ddd-928a-c2c82f09329c"/>
    <ds:schemaRef ds:uri="73e75c37-fa59-4bad-a86a-6a3878d4a4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C96867-D6CE-4707-AEC8-937D42F47E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University of Greenwich presentation template</Template>
  <TotalTime>70</TotalTime>
  <Words>303</Words>
  <Application>Microsoft Office PowerPoint</Application>
  <PresentationFormat>Widescreen</PresentationFormat>
  <Paragraphs>17</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COOPERHEWITT-MEDIUM</vt:lpstr>
      <vt:lpstr>COOPERHEWITT-SEMIBOLD</vt:lpstr>
      <vt:lpstr>Public Sans</vt:lpstr>
      <vt:lpstr>Office Theme</vt:lpstr>
      <vt:lpstr>Join our wifi</vt:lpstr>
      <vt:lpstr>Check you can use a QR code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 our wifi</dc:title>
  <dc:creator>Rosie Fean</dc:creator>
  <cp:lastModifiedBy>Rosie Fean</cp:lastModifiedBy>
  <cp:revision>13</cp:revision>
  <dcterms:created xsi:type="dcterms:W3CDTF">2024-07-09T07:44:42Z</dcterms:created>
  <dcterms:modified xsi:type="dcterms:W3CDTF">2024-09-02T13:59:24Z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0x01010023607DA5A4E25947A90EBF865C25520A</vt:lpwstr>
  </property>
  <property fmtid="{D5CDD505-2E9C-101B-9397-08002B2CF9AE}" pid="3" name="MediaServiceImageTags">
    <vt:lpwstr/>
  </property>
</Properties>
</file>