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handoutMasterIdLst>
    <p:handoutMasterId r:id="rId14"/>
  </p:handoutMasterIdLst>
  <p:sldIdLst>
    <p:sldId id="274" r:id="rId5"/>
    <p:sldId id="259" r:id="rId6"/>
    <p:sldId id="282" r:id="rId7"/>
    <p:sldId id="289" r:id="rId8"/>
    <p:sldId id="290" r:id="rId9"/>
    <p:sldId id="291" r:id="rId10"/>
    <p:sldId id="266" r:id="rId11"/>
    <p:sldId id="490"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033C"/>
    <a:srgbClr val="005EB8"/>
    <a:srgbClr val="3ADDC2"/>
    <a:srgbClr val="3ABFF0"/>
    <a:srgbClr val="228575"/>
    <a:srgbClr val="257FA0"/>
    <a:srgbClr val="CBC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B7A9D-1C9C-AA45-693D-D87FCB292E59}" v="43" dt="2026-06-17T09:01:07.881"/>
    <p1510:client id="{F2985494-379F-C445-BD87-F62254332244}" v="6" dt="2026-06-18T08:15:44.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7" autoAdjust="0"/>
    <p:restoredTop sz="94709"/>
  </p:normalViewPr>
  <p:slideViewPr>
    <p:cSldViewPr snapToGrid="0" snapToObjects="1">
      <p:cViewPr varScale="1">
        <p:scale>
          <a:sx n="105" d="100"/>
          <a:sy n="105" d="100"/>
        </p:scale>
        <p:origin x="564" y="96"/>
      </p:cViewPr>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8216DE-0DAE-4B4F-8BF5-3C1DFF38E8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EAAEE11-8A8D-2345-A5B5-5A817BEFB3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CE3F37-1305-6040-83FA-4F78EFE7C9AA}" type="datetimeFigureOut">
              <a:rPr lang="en-US" smtClean="0"/>
              <a:t>6/18/2026</a:t>
            </a:fld>
            <a:endParaRPr lang="en-US"/>
          </a:p>
        </p:txBody>
      </p:sp>
      <p:sp>
        <p:nvSpPr>
          <p:cNvPr id="4" name="Footer Placeholder 3">
            <a:extLst>
              <a:ext uri="{FF2B5EF4-FFF2-40B4-BE49-F238E27FC236}">
                <a16:creationId xmlns:a16="http://schemas.microsoft.com/office/drawing/2014/main" id="{99519D2B-7F02-484A-A637-D870C95BC49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1E95F9-4E38-7E42-92F9-F04AADC15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CBFF759-16BD-A946-9125-030B57C6F11E}" type="slidenum">
              <a:rPr lang="en-US" smtClean="0"/>
              <a:t>‹#›</a:t>
            </a:fld>
            <a:endParaRPr lang="en-US"/>
          </a:p>
        </p:txBody>
      </p:sp>
    </p:spTree>
    <p:extLst>
      <p:ext uri="{BB962C8B-B14F-4D97-AF65-F5344CB8AC3E}">
        <p14:creationId xmlns:p14="http://schemas.microsoft.com/office/powerpoint/2010/main" val="210643369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rgbClr val="005EB8"/>
            </a:gs>
            <a:gs pos="52000">
              <a:srgbClr val="257FA0"/>
            </a:gs>
            <a:gs pos="100000">
              <a:srgbClr val="228575"/>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9CEBF-4785-EA44-87DD-49B6C2943DA2}"/>
              </a:ext>
            </a:extLst>
          </p:cNvPr>
          <p:cNvSpPr>
            <a:spLocks noGrp="1"/>
          </p:cNvSpPr>
          <p:nvPr>
            <p:ph type="ctrTitle" hasCustomPrompt="1"/>
          </p:nvPr>
        </p:nvSpPr>
        <p:spPr>
          <a:xfrm>
            <a:off x="479425" y="476250"/>
            <a:ext cx="11341100" cy="2971800"/>
          </a:xfrm>
        </p:spPr>
        <p:txBody>
          <a:bodyPr lIns="0" tIns="0" rIns="0" bIns="0" anchor="t" anchorCtr="0">
            <a:noAutofit/>
          </a:bodyPr>
          <a:lstStyle>
            <a:lvl1pPr algn="l">
              <a:defRPr sz="7200" b="1" i="0" spc="-150">
                <a:solidFill>
                  <a:schemeClr val="bg1"/>
                </a:solidFill>
                <a:latin typeface="COOPERHEWITT-SEMIBOLD" pitchFamily="2" charset="77"/>
                <a:ea typeface="COOPERHEWITT-SEMIBOLD" pitchFamily="2" charset="77"/>
              </a:defRPr>
            </a:lvl1pPr>
          </a:lstStyle>
          <a:p>
            <a:r>
              <a:rPr lang="en-US" sz="7200" b="1" i="0" spc="-150" dirty="0">
                <a:solidFill>
                  <a:schemeClr val="bg1"/>
                </a:solidFill>
                <a:latin typeface="COOPERHEWITT-SEMIBOLD" pitchFamily="2" charset="77"/>
                <a:ea typeface="COOPERHEWITT-SEMIBOLD" pitchFamily="2" charset="77"/>
              </a:rPr>
              <a:t>Brand identity guidelines</a:t>
            </a:r>
            <a:endParaRPr lang="en-US" sz="7200" b="1" spc="-150" dirty="0">
              <a:solidFill>
                <a:schemeClr val="bg1"/>
              </a:solidFill>
              <a:latin typeface="COOPERHEWITT-MEDIUM" pitchFamily="2" charset="77"/>
              <a:ea typeface="COOPERHEWITT-MEDIUM" pitchFamily="2" charset="77"/>
            </a:endParaRPr>
          </a:p>
        </p:txBody>
      </p:sp>
      <p:sp>
        <p:nvSpPr>
          <p:cNvPr id="3" name="Subtitle 2">
            <a:extLst>
              <a:ext uri="{FF2B5EF4-FFF2-40B4-BE49-F238E27FC236}">
                <a16:creationId xmlns:a16="http://schemas.microsoft.com/office/drawing/2014/main" id="{2CB6ECC8-5DEA-CD46-AF07-8E5024222FE4}"/>
              </a:ext>
            </a:extLst>
          </p:cNvPr>
          <p:cNvSpPr>
            <a:spLocks noGrp="1"/>
          </p:cNvSpPr>
          <p:nvPr>
            <p:ph type="subTitle" idx="1"/>
          </p:nvPr>
        </p:nvSpPr>
        <p:spPr>
          <a:xfrm>
            <a:off x="479425" y="3647439"/>
            <a:ext cx="11341100" cy="1689735"/>
          </a:xfrm>
        </p:spPr>
        <p:txBody>
          <a:bodyPr lIns="0" tIns="0" rIns="0" bIns="0">
            <a:noAutofit/>
          </a:bodyPr>
          <a:lstStyle>
            <a:lvl1pPr marL="0" indent="0" algn="l">
              <a:buNone/>
              <a:defRPr sz="2400" b="0" i="0">
                <a:solidFill>
                  <a:schemeClr val="bg1"/>
                </a:solidFill>
                <a:latin typeface="Public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7" name="Title 1">
            <a:extLst>
              <a:ext uri="{FF2B5EF4-FFF2-40B4-BE49-F238E27FC236}">
                <a16:creationId xmlns:a16="http://schemas.microsoft.com/office/drawing/2014/main" id="{BC875982-234A-974C-BD06-26BB9BE2CDC9}"/>
              </a:ext>
            </a:extLst>
          </p:cNvPr>
          <p:cNvSpPr txBox="1">
            <a:spLocks/>
          </p:cNvSpPr>
          <p:nvPr userDrawn="1"/>
        </p:nvSpPr>
        <p:spPr>
          <a:xfrm>
            <a:off x="-863282" y="3771900"/>
            <a:ext cx="11371262" cy="2971800"/>
          </a:xfrm>
          <a:prstGeom prst="rect">
            <a:avLst/>
          </a:prstGeom>
        </p:spPr>
        <p:txBody>
          <a:bodyPr vert="horz" wrap="none" lIns="0" tIns="0" rIns="0" bIns="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7200" b="1" spc="-150" dirty="0">
              <a:solidFill>
                <a:schemeClr val="bg1"/>
              </a:solidFill>
              <a:latin typeface="COOPERHEWITT-MEDIUM" pitchFamily="2" charset="77"/>
              <a:ea typeface="COOPERHEWITT-MEDIUM" pitchFamily="2" charset="77"/>
            </a:endParaRPr>
          </a:p>
        </p:txBody>
      </p:sp>
      <p:pic>
        <p:nvPicPr>
          <p:cNvPr id="6" name="Picture 5">
            <a:extLst>
              <a:ext uri="{FF2B5EF4-FFF2-40B4-BE49-F238E27FC236}">
                <a16:creationId xmlns:a16="http://schemas.microsoft.com/office/drawing/2014/main" id="{F259E2FE-585D-3F47-9C46-D1FE9489E370}"/>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127245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1406-F73D-9C42-9AAD-4619073907B0}"/>
              </a:ext>
            </a:extLst>
          </p:cNvPr>
          <p:cNvSpPr>
            <a:spLocks noGrp="1"/>
          </p:cNvSpPr>
          <p:nvPr>
            <p:ph type="title"/>
          </p:nvPr>
        </p:nvSpPr>
        <p:spPr>
          <a:xfrm>
            <a:off x="479425" y="476250"/>
            <a:ext cx="11341100" cy="1349375"/>
          </a:xfrm>
        </p:spPr>
        <p:txBody>
          <a:bodyPr lIns="0" tIns="0" rIns="0" bIns="0" anchor="t" anchorCtr="0">
            <a:noAutofit/>
          </a:bodyPr>
          <a:lstStyle>
            <a:lvl1pPr>
              <a:defRPr b="1" i="0">
                <a:solidFill>
                  <a:srgbClr val="01033C"/>
                </a:solidFill>
                <a:latin typeface="COOPERHEWITT-SEMIBOLD" pitchFamily="2" charset="77"/>
                <a:ea typeface="COOPERHEWITT-SEMIBOLD"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0F204BA-AAD4-4145-9060-4B23AC6E7CD3}"/>
              </a:ext>
            </a:extLst>
          </p:cNvPr>
          <p:cNvSpPr>
            <a:spLocks noGrp="1"/>
          </p:cNvSpPr>
          <p:nvPr>
            <p:ph sz="half" idx="1"/>
          </p:nvPr>
        </p:nvSpPr>
        <p:spPr>
          <a:xfrm>
            <a:off x="479424" y="1915319"/>
            <a:ext cx="5580000" cy="3420000"/>
          </a:xfrm>
        </p:spPr>
        <p:txBody>
          <a:bodyPr lIns="0" tIns="0" rIns="0" bIns="0">
            <a:noAutofit/>
          </a:bodyPr>
          <a:lstStyle>
            <a:lvl1pPr>
              <a:defRPr sz="2800">
                <a:latin typeface="Public Sans" pitchFamily="2" charset="77"/>
              </a:defRPr>
            </a:lvl1pPr>
            <a:lvl2pPr>
              <a:defRPr sz="2400">
                <a:latin typeface="Public Sans" pitchFamily="2" charset="77"/>
              </a:defRPr>
            </a:lvl2pPr>
            <a:lvl3pPr>
              <a:defRPr sz="2000">
                <a:latin typeface="Public Sans" pitchFamily="2" charset="77"/>
              </a:defRPr>
            </a:lvl3pPr>
            <a:lvl4pPr>
              <a:defRPr sz="1800">
                <a:latin typeface="Public Sans" pitchFamily="2" charset="77"/>
              </a:defRPr>
            </a:lvl4pPr>
            <a:lvl5pPr>
              <a:defRPr sz="1800">
                <a:latin typeface="Public Sa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08FE7EF-380A-8B4F-8044-D711670A7E64}"/>
              </a:ext>
            </a:extLst>
          </p:cNvPr>
          <p:cNvSpPr>
            <a:spLocks noGrp="1"/>
          </p:cNvSpPr>
          <p:nvPr>
            <p:ph sz="half" idx="2"/>
          </p:nvPr>
        </p:nvSpPr>
        <p:spPr>
          <a:xfrm>
            <a:off x="6240525" y="1915319"/>
            <a:ext cx="5580000" cy="3420000"/>
          </a:xfrm>
        </p:spPr>
        <p:txBody>
          <a:bodyPr lIns="0" tIns="0" rIns="0" bIns="0">
            <a:noAutofit/>
          </a:bodyPr>
          <a:lstStyle>
            <a:lvl1pPr>
              <a:defRPr>
                <a:solidFill>
                  <a:srgbClr val="01033C"/>
                </a:solidFill>
                <a:latin typeface="Public Sans" pitchFamily="2" charset="77"/>
              </a:defRPr>
            </a:lvl1pPr>
            <a:lvl2pPr>
              <a:defRPr>
                <a:solidFill>
                  <a:srgbClr val="01033C"/>
                </a:solidFill>
                <a:latin typeface="Public Sans" pitchFamily="2" charset="77"/>
              </a:defRPr>
            </a:lvl2pPr>
            <a:lvl3pPr>
              <a:defRPr>
                <a:solidFill>
                  <a:srgbClr val="01033C"/>
                </a:solidFill>
                <a:latin typeface="Public Sans" pitchFamily="2" charset="77"/>
              </a:defRPr>
            </a:lvl3pPr>
            <a:lvl4pPr>
              <a:defRPr>
                <a:solidFill>
                  <a:srgbClr val="01033C"/>
                </a:solidFill>
                <a:latin typeface="Public Sans" pitchFamily="2" charset="77"/>
              </a:defRPr>
            </a:lvl4pPr>
            <a:lvl5pPr>
              <a:defRPr>
                <a:solidFill>
                  <a:srgbClr val="01033C"/>
                </a:solidFill>
                <a:latin typeface="Public Sa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6" name="Picture 5">
            <a:extLst>
              <a:ext uri="{FF2B5EF4-FFF2-40B4-BE49-F238E27FC236}">
                <a16:creationId xmlns:a16="http://schemas.microsoft.com/office/drawing/2014/main" id="{DE85392B-531D-9443-98C4-3C75134E3DE8}"/>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166466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C67E-D9CF-4243-967E-E25B5873DF98}"/>
              </a:ext>
            </a:extLst>
          </p:cNvPr>
          <p:cNvSpPr>
            <a:spLocks noGrp="1"/>
          </p:cNvSpPr>
          <p:nvPr>
            <p:ph type="title"/>
          </p:nvPr>
        </p:nvSpPr>
        <p:spPr>
          <a:xfrm>
            <a:off x="479425" y="499441"/>
            <a:ext cx="11341099" cy="1080000"/>
          </a:xfrm>
        </p:spPr>
        <p:txBody>
          <a:bodyPr lIns="0" tIns="0" rIns="0" bIns="0" anchor="t" anchorCtr="0">
            <a:noAutofit/>
          </a:bodyPr>
          <a:lstStyle>
            <a:lvl1pPr>
              <a:defRPr b="1" i="0">
                <a:solidFill>
                  <a:srgbClr val="01033C"/>
                </a:solidFill>
                <a:latin typeface="COOPERHEWITT-SEMIBOLD" pitchFamily="2" charset="77"/>
                <a:ea typeface="COOPERHEWITT-SEMIBOLD" pitchFamily="2" charset="77"/>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8D5FA80-486D-2643-87B6-5F203CFD9F65}"/>
              </a:ext>
            </a:extLst>
          </p:cNvPr>
          <p:cNvSpPr>
            <a:spLocks noGrp="1"/>
          </p:cNvSpPr>
          <p:nvPr>
            <p:ph type="body" idx="1"/>
          </p:nvPr>
        </p:nvSpPr>
        <p:spPr>
          <a:xfrm>
            <a:off x="479425" y="1681163"/>
            <a:ext cx="5490000" cy="810000"/>
          </a:xfrm>
        </p:spPr>
        <p:txBody>
          <a:bodyPr lIns="0" tIns="0" rIns="0" bIns="0" anchor="t" anchorCtr="0">
            <a:noAutofit/>
          </a:bodyPr>
          <a:lstStyle>
            <a:lvl1pPr marL="0" indent="0">
              <a:buNone/>
              <a:defRPr sz="2400" b="1">
                <a:solidFill>
                  <a:srgbClr val="01033C"/>
                </a:solidFill>
                <a:latin typeface="Public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E386BE8-E9D8-544E-96FE-6325AB7D4C8F}"/>
              </a:ext>
            </a:extLst>
          </p:cNvPr>
          <p:cNvSpPr>
            <a:spLocks noGrp="1"/>
          </p:cNvSpPr>
          <p:nvPr>
            <p:ph sz="half" idx="2"/>
          </p:nvPr>
        </p:nvSpPr>
        <p:spPr>
          <a:xfrm>
            <a:off x="479425" y="2505075"/>
            <a:ext cx="5490000" cy="2880000"/>
          </a:xfrm>
        </p:spPr>
        <p:txBody>
          <a:bodyPr lIns="0" tIns="0" rIns="0" bIns="0" anchor="t" anchorCtr="0">
            <a:noAutofit/>
          </a:bodyPr>
          <a:lstStyle>
            <a:lvl1pPr>
              <a:defRPr sz="2000">
                <a:solidFill>
                  <a:srgbClr val="01033C"/>
                </a:solidFill>
                <a:latin typeface="Public Sans" pitchFamily="2" charset="77"/>
              </a:defRPr>
            </a:lvl1pPr>
            <a:lvl2pPr>
              <a:defRPr sz="1800">
                <a:solidFill>
                  <a:srgbClr val="01033C"/>
                </a:solidFill>
                <a:latin typeface="Public Sans" pitchFamily="2" charset="77"/>
              </a:defRPr>
            </a:lvl2pPr>
            <a:lvl3pPr>
              <a:defRPr sz="1600">
                <a:solidFill>
                  <a:srgbClr val="01033C"/>
                </a:solidFill>
                <a:latin typeface="Public Sans" pitchFamily="2" charset="77"/>
              </a:defRPr>
            </a:lvl3pPr>
            <a:lvl4pPr>
              <a:defRPr sz="1400">
                <a:solidFill>
                  <a:srgbClr val="01033C"/>
                </a:solidFill>
                <a:latin typeface="Public Sans" pitchFamily="2" charset="77"/>
              </a:defRPr>
            </a:lvl4pPr>
            <a:lvl5pPr>
              <a:defRPr sz="1400">
                <a:solidFill>
                  <a:srgbClr val="01033C"/>
                </a:solidFill>
                <a:latin typeface="Public Sa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4EDA06B4-2C81-BF4E-826E-B0FCD6C95E83}"/>
              </a:ext>
            </a:extLst>
          </p:cNvPr>
          <p:cNvSpPr>
            <a:spLocks noGrp="1"/>
          </p:cNvSpPr>
          <p:nvPr>
            <p:ph type="body" sz="quarter" idx="3"/>
          </p:nvPr>
        </p:nvSpPr>
        <p:spPr>
          <a:xfrm>
            <a:off x="6330434" y="1681163"/>
            <a:ext cx="5490000" cy="810000"/>
          </a:xfrm>
        </p:spPr>
        <p:txBody>
          <a:bodyPr lIns="0" tIns="0" rIns="0" bIns="0" anchor="t" anchorCtr="0">
            <a:noAutofit/>
          </a:bodyPr>
          <a:lstStyle>
            <a:lvl1pPr marL="0" indent="0">
              <a:buNone/>
              <a:defRPr sz="2400" b="1">
                <a:solidFill>
                  <a:srgbClr val="01033C"/>
                </a:solidFill>
                <a:latin typeface="Public Sa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1AC9C9AA-F084-F14D-8F7A-05EA370F19FB}"/>
              </a:ext>
            </a:extLst>
          </p:cNvPr>
          <p:cNvSpPr>
            <a:spLocks noGrp="1"/>
          </p:cNvSpPr>
          <p:nvPr>
            <p:ph sz="quarter" idx="4"/>
          </p:nvPr>
        </p:nvSpPr>
        <p:spPr>
          <a:xfrm>
            <a:off x="6330434" y="2505075"/>
            <a:ext cx="5490000" cy="2880000"/>
          </a:xfrm>
        </p:spPr>
        <p:txBody>
          <a:bodyPr lIns="0" tIns="0" rIns="0" bIns="0" anchor="t" anchorCtr="0">
            <a:noAutofit/>
          </a:bodyPr>
          <a:lstStyle>
            <a:lvl1pPr>
              <a:defRPr sz="2000">
                <a:solidFill>
                  <a:srgbClr val="01033C"/>
                </a:solidFill>
                <a:latin typeface="Public Sans" pitchFamily="2" charset="77"/>
              </a:defRPr>
            </a:lvl1pPr>
            <a:lvl2pPr>
              <a:defRPr sz="1800">
                <a:solidFill>
                  <a:srgbClr val="01033C"/>
                </a:solidFill>
                <a:latin typeface="Public Sans" pitchFamily="2" charset="77"/>
              </a:defRPr>
            </a:lvl2pPr>
            <a:lvl3pPr>
              <a:defRPr sz="1600">
                <a:solidFill>
                  <a:srgbClr val="01033C"/>
                </a:solidFill>
                <a:latin typeface="Public Sans" pitchFamily="2" charset="77"/>
              </a:defRPr>
            </a:lvl3pPr>
            <a:lvl4pPr>
              <a:defRPr sz="1400">
                <a:solidFill>
                  <a:srgbClr val="01033C"/>
                </a:solidFill>
                <a:latin typeface="Public Sans" pitchFamily="2" charset="77"/>
              </a:defRPr>
            </a:lvl4pPr>
            <a:lvl5pPr>
              <a:defRPr sz="1400">
                <a:solidFill>
                  <a:srgbClr val="01033C"/>
                </a:solidFill>
                <a:latin typeface="Public Sa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8" name="Picture 7">
            <a:extLst>
              <a:ext uri="{FF2B5EF4-FFF2-40B4-BE49-F238E27FC236}">
                <a16:creationId xmlns:a16="http://schemas.microsoft.com/office/drawing/2014/main" id="{2ED5C0A4-1960-574D-9478-7A9E62D5FCE6}"/>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4286602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rgbClr val="3ABFF0">
            <a:alpha val="1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0785D-AA34-5E4C-A859-4302402E4B4D}"/>
              </a:ext>
            </a:extLst>
          </p:cNvPr>
          <p:cNvSpPr>
            <a:spLocks noGrp="1"/>
          </p:cNvSpPr>
          <p:nvPr>
            <p:ph type="title"/>
          </p:nvPr>
        </p:nvSpPr>
        <p:spPr>
          <a:xfrm>
            <a:off x="489721" y="476250"/>
            <a:ext cx="11330803" cy="1325563"/>
          </a:xfrm>
        </p:spPr>
        <p:txBody>
          <a:bodyPr lIns="0" tIns="0" rIns="0" bIns="0" anchor="t" anchorCtr="0">
            <a:noAutofit/>
          </a:bodyPr>
          <a:lstStyle>
            <a:lvl1pPr>
              <a:defRPr b="1" i="0">
                <a:solidFill>
                  <a:srgbClr val="01033C"/>
                </a:solidFill>
                <a:latin typeface="Cooper Hewitt" pitchFamily="2" charset="77"/>
                <a:ea typeface="Cooper Hewitt" pitchFamily="2" charset="77"/>
              </a:defRPr>
            </a:lvl1pPr>
          </a:lstStyle>
          <a:p>
            <a:r>
              <a:rPr lang="en-GB"/>
              <a:t>Click to edit Master title style</a:t>
            </a:r>
            <a:endParaRPr lang="en-US"/>
          </a:p>
        </p:txBody>
      </p:sp>
      <p:pic>
        <p:nvPicPr>
          <p:cNvPr id="4" name="Picture 3">
            <a:extLst>
              <a:ext uri="{FF2B5EF4-FFF2-40B4-BE49-F238E27FC236}">
                <a16:creationId xmlns:a16="http://schemas.microsoft.com/office/drawing/2014/main" id="{75311D03-8D5F-E14A-AE70-CAB0D3B3243A}"/>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3569460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76C476-66F4-4E43-8EDD-B851C1303002}"/>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2320197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489722" y="476250"/>
            <a:ext cx="2690041" cy="1581150"/>
          </a:xfrm>
        </p:spPr>
        <p:txBody>
          <a:bodyPr anchor="t" anchorCtr="0">
            <a:noAutofit/>
          </a:bodyPr>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26EE03E-696D-3443-9957-6DAF39F22432}"/>
              </a:ext>
            </a:extLst>
          </p:cNvPr>
          <p:cNvSpPr>
            <a:spLocks noGrp="1"/>
          </p:cNvSpPr>
          <p:nvPr>
            <p:ph idx="1" hasCustomPrompt="1"/>
          </p:nvPr>
        </p:nvSpPr>
        <p:spPr>
          <a:xfrm>
            <a:off x="4224337" y="476251"/>
            <a:ext cx="7596187" cy="4860924"/>
          </a:xfrm>
        </p:spPr>
        <p:txBody>
          <a:bodyPr lIns="0" tIns="0" rIns="0" bIns="0" numCol="2" spcCol="180000" anchor="t" anchorCtr="0">
            <a:noAutofit/>
          </a:bodyPr>
          <a:lstStyle>
            <a:lvl1pPr>
              <a:defRPr sz="2000">
                <a:latin typeface="Public Sans" pitchFamily="2" charset="77"/>
              </a:defRPr>
            </a:lvl1pPr>
            <a:lvl2pPr>
              <a:defRPr sz="1800">
                <a:latin typeface="Public Sans" pitchFamily="2" charset="77"/>
              </a:defRPr>
            </a:lvl2pPr>
            <a:lvl3pPr>
              <a:defRPr sz="1600">
                <a:latin typeface="Public Sans" pitchFamily="2" charset="77"/>
              </a:defRPr>
            </a:lvl3pPr>
            <a:lvl4pPr>
              <a:defRPr sz="1400">
                <a:latin typeface="Public Sans" pitchFamily="2" charset="77"/>
              </a:defRPr>
            </a:lvl4pPr>
            <a:lvl5pPr>
              <a:defRPr sz="1400">
                <a:latin typeface="Public Sans" pitchFamily="2" charset="77"/>
              </a:defRPr>
            </a:lvl5pPr>
            <a:lvl6pPr>
              <a:defRPr sz="2000"/>
            </a:lvl6pPr>
            <a:lvl7pPr>
              <a:defRPr sz="2000"/>
            </a:lvl7pPr>
            <a:lvl8pPr>
              <a:defRPr sz="2000"/>
            </a:lvl8pPr>
            <a:lvl9pPr>
              <a:defRPr sz="2000"/>
            </a:lvl9pPr>
          </a:lstStyle>
          <a:p>
            <a:pPr lvl="0"/>
            <a:r>
              <a:rPr lang="en-GB" dirty="0"/>
              <a:t>Click to edit </a:t>
            </a:r>
            <a:br>
              <a:rPr lang="en-GB" dirty="0"/>
            </a:br>
            <a:r>
              <a:rPr lang="en-GB" dirty="0"/>
              <a:t>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50AE9ABB-BC64-BD4D-A5A2-7074E4782873}"/>
              </a:ext>
            </a:extLst>
          </p:cNvPr>
          <p:cNvSpPr>
            <a:spLocks noGrp="1"/>
          </p:cNvSpPr>
          <p:nvPr>
            <p:ph type="body" sz="half" idx="2" hasCustomPrompt="1"/>
          </p:nvPr>
        </p:nvSpPr>
        <p:spPr>
          <a:xfrm>
            <a:off x="489722" y="2057400"/>
            <a:ext cx="2690041" cy="3279775"/>
          </a:xfrm>
        </p:spPr>
        <p:txBody>
          <a:bodyPr lIns="0" tIns="0" rIns="0" bIns="0" anchor="t" anchorCtr="0">
            <a:noAutofit/>
          </a:bodyPr>
          <a:lstStyle>
            <a:lvl1pPr marL="0" indent="0">
              <a:buNone/>
              <a:defRPr sz="1600" b="0" i="0">
                <a:solidFill>
                  <a:srgbClr val="005EB8"/>
                </a:solidFill>
                <a:latin typeface="Public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Master text styles</a:t>
            </a:r>
          </a:p>
        </p:txBody>
      </p:sp>
      <p:sp>
        <p:nvSpPr>
          <p:cNvPr id="5" name="Date Placeholder 4">
            <a:extLst>
              <a:ext uri="{FF2B5EF4-FFF2-40B4-BE49-F238E27FC236}">
                <a16:creationId xmlns:a16="http://schemas.microsoft.com/office/drawing/2014/main" id="{01F6C9D7-CF06-E84A-B014-70D1279FB976}"/>
              </a:ext>
            </a:extLst>
          </p:cNvPr>
          <p:cNvSpPr>
            <a:spLocks noGrp="1"/>
          </p:cNvSpPr>
          <p:nvPr>
            <p:ph type="dt" sz="half" idx="10"/>
          </p:nvPr>
        </p:nvSpPr>
        <p:spPr/>
        <p:txBody>
          <a:bodyPr/>
          <a:lstStyle>
            <a:lvl1pPr>
              <a:defRPr sz="800"/>
            </a:lvl1pPr>
          </a:lstStyle>
          <a:p>
            <a:fld id="{35B43D16-B033-6545-AA6A-6A550AEB1383}" type="datetimeFigureOut">
              <a:rPr lang="en-US" smtClean="0"/>
              <a:pPr/>
              <a:t>6/18/2026</a:t>
            </a:fld>
            <a:endParaRPr lang="en-US" dirty="0"/>
          </a:p>
        </p:txBody>
      </p:sp>
      <p:sp>
        <p:nvSpPr>
          <p:cNvPr id="6" name="Footer Placeholder 5">
            <a:extLst>
              <a:ext uri="{FF2B5EF4-FFF2-40B4-BE49-F238E27FC236}">
                <a16:creationId xmlns:a16="http://schemas.microsoft.com/office/drawing/2014/main" id="{8914070B-579D-3848-9A03-D86E31ADD1C2}"/>
              </a:ext>
            </a:extLst>
          </p:cNvPr>
          <p:cNvSpPr>
            <a:spLocks noGrp="1"/>
          </p:cNvSpPr>
          <p:nvPr>
            <p:ph type="ftr" sz="quarter" idx="11"/>
          </p:nvPr>
        </p:nvSpPr>
        <p:spPr/>
        <p:txBody>
          <a:bodyPr/>
          <a:lstStyle>
            <a:lvl1pPr>
              <a:defRPr sz="800"/>
            </a:lvl1pPr>
          </a:lstStyle>
          <a:p>
            <a:endParaRPr lang="en-US"/>
          </a:p>
        </p:txBody>
      </p:sp>
      <p:sp>
        <p:nvSpPr>
          <p:cNvPr id="7" name="Slide Number Placeholder 6">
            <a:extLst>
              <a:ext uri="{FF2B5EF4-FFF2-40B4-BE49-F238E27FC236}">
                <a16:creationId xmlns:a16="http://schemas.microsoft.com/office/drawing/2014/main" id="{8B8A3AD0-FB18-9A4C-8342-39BAD4E4898D}"/>
              </a:ext>
            </a:extLst>
          </p:cNvPr>
          <p:cNvSpPr>
            <a:spLocks noGrp="1"/>
          </p:cNvSpPr>
          <p:nvPr>
            <p:ph type="sldNum" sz="quarter" idx="12"/>
          </p:nvPr>
        </p:nvSpPr>
        <p:spPr/>
        <p:txBody>
          <a:bodyPr/>
          <a:lstStyle>
            <a:lvl1pPr>
              <a:defRPr sz="800"/>
            </a:lvl1pPr>
          </a:lstStyle>
          <a:p>
            <a:fld id="{EAD915C5-3F29-4A47-B4DF-A90724147DE1}" type="slidenum">
              <a:rPr lang="en-US" smtClean="0"/>
              <a:pPr/>
              <a:t>‹#›</a:t>
            </a:fld>
            <a:endParaRPr lang="en-US"/>
          </a:p>
        </p:txBody>
      </p:sp>
      <p:pic>
        <p:nvPicPr>
          <p:cNvPr id="9" name="Picture 8">
            <a:extLst>
              <a:ext uri="{FF2B5EF4-FFF2-40B4-BE49-F238E27FC236}">
                <a16:creationId xmlns:a16="http://schemas.microsoft.com/office/drawing/2014/main" id="{298E5DCF-5508-C84A-91F0-D5076C4FD663}"/>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2750833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489722" y="476250"/>
            <a:ext cx="5107514" cy="2952750"/>
          </a:xfrm>
        </p:spPr>
        <p:txBody>
          <a:bodyPr anchor="t" anchorCtr="0">
            <a:noAutofit/>
          </a:bodyPr>
          <a:lstStyle>
            <a:lvl1pPr>
              <a:defRPr sz="5400"/>
            </a:lvl1pPr>
          </a:lstStyle>
          <a:p>
            <a:r>
              <a:rPr lang="en-GB" dirty="0"/>
              <a:t>Click to edit Master title style</a:t>
            </a:r>
            <a:endParaRPr lang="en-US" dirty="0"/>
          </a:p>
        </p:txBody>
      </p:sp>
      <p:sp>
        <p:nvSpPr>
          <p:cNvPr id="4" name="Text Placeholder 3">
            <a:extLst>
              <a:ext uri="{FF2B5EF4-FFF2-40B4-BE49-F238E27FC236}">
                <a16:creationId xmlns:a16="http://schemas.microsoft.com/office/drawing/2014/main" id="{50AE9ABB-BC64-BD4D-A5A2-7074E4782873}"/>
              </a:ext>
            </a:extLst>
          </p:cNvPr>
          <p:cNvSpPr>
            <a:spLocks noGrp="1"/>
          </p:cNvSpPr>
          <p:nvPr>
            <p:ph type="body" sz="half" idx="2" hasCustomPrompt="1"/>
          </p:nvPr>
        </p:nvSpPr>
        <p:spPr>
          <a:xfrm>
            <a:off x="489722" y="3429000"/>
            <a:ext cx="5107514" cy="3024188"/>
          </a:xfrm>
        </p:spPr>
        <p:txBody>
          <a:bodyPr lIns="0" tIns="0" rIns="0" bIns="0" anchor="t" anchorCtr="0">
            <a:noAutofit/>
          </a:bodyPr>
          <a:lstStyle>
            <a:lvl1pPr marL="0" indent="0">
              <a:buNone/>
              <a:defRPr sz="2000" b="0" i="0">
                <a:solidFill>
                  <a:srgbClr val="005EB8"/>
                </a:solidFill>
                <a:latin typeface="Public Sa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a:t>
            </a:r>
            <a:br>
              <a:rPr lang="en-GB" dirty="0"/>
            </a:br>
            <a:r>
              <a:rPr lang="en-GB" dirty="0"/>
              <a:t>Master text styles</a:t>
            </a:r>
          </a:p>
        </p:txBody>
      </p:sp>
      <p:pic>
        <p:nvPicPr>
          <p:cNvPr id="10" name="Content Placeholder 4">
            <a:extLst>
              <a:ext uri="{FF2B5EF4-FFF2-40B4-BE49-F238E27FC236}">
                <a16:creationId xmlns:a16="http://schemas.microsoft.com/office/drawing/2014/main" id="{C53112EE-831C-A74B-9B22-E2464280C7E6}"/>
              </a:ext>
            </a:extLst>
          </p:cNvPr>
          <p:cNvPicPr>
            <a:picLocks noChangeAspect="1"/>
          </p:cNvPicPr>
          <p:nvPr userDrawn="1"/>
        </p:nvPicPr>
        <p:blipFill rotWithShape="1">
          <a:blip r:embed="rId2"/>
          <a:srcRect l="45607" t="18175" r="8786" b="4862"/>
          <a:stretch/>
        </p:blipFill>
        <p:spPr>
          <a:xfrm>
            <a:off x="6096000" y="0"/>
            <a:ext cx="6096000" cy="6858001"/>
          </a:xfrm>
          <a:prstGeom prst="rect">
            <a:avLst/>
          </a:prstGeom>
        </p:spPr>
      </p:pic>
    </p:spTree>
    <p:extLst>
      <p:ext uri="{BB962C8B-B14F-4D97-AF65-F5344CB8AC3E}">
        <p14:creationId xmlns:p14="http://schemas.microsoft.com/office/powerpoint/2010/main" val="2220837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6EE03E-696D-3443-9957-6DAF39F22432}"/>
              </a:ext>
            </a:extLst>
          </p:cNvPr>
          <p:cNvSpPr>
            <a:spLocks noGrp="1"/>
          </p:cNvSpPr>
          <p:nvPr>
            <p:ph idx="1"/>
          </p:nvPr>
        </p:nvSpPr>
        <p:spPr>
          <a:xfrm>
            <a:off x="0" y="0"/>
            <a:ext cx="12191999" cy="6858000"/>
          </a:xfrm>
        </p:spPr>
        <p:txBody>
          <a:bodyPr lIns="0" tIns="0" rIns="0" bIns="0" numCol="2" spcCol="180000" anchor="t" anchorCtr="0">
            <a:noAutofit/>
          </a:bodyPr>
          <a:lstStyle>
            <a:lvl1pPr>
              <a:defRPr sz="2000">
                <a:latin typeface="Public Sans" pitchFamily="2" charset="77"/>
              </a:defRPr>
            </a:lvl1pPr>
            <a:lvl2pPr>
              <a:defRPr sz="1800">
                <a:latin typeface="Public Sans" pitchFamily="2" charset="77"/>
              </a:defRPr>
            </a:lvl2pPr>
            <a:lvl3pPr>
              <a:defRPr sz="1600">
                <a:latin typeface="Public Sans" pitchFamily="2" charset="77"/>
              </a:defRPr>
            </a:lvl3pPr>
            <a:lvl4pPr>
              <a:defRPr sz="1400">
                <a:latin typeface="Public Sans" pitchFamily="2" charset="77"/>
              </a:defRPr>
            </a:lvl4pPr>
            <a:lvl5pPr>
              <a:defRPr sz="1400">
                <a:latin typeface="Public Sans" pitchFamily="2" charset="77"/>
              </a:defRPr>
            </a:lvl5pPr>
            <a:lvl6pPr>
              <a:defRPr sz="2000"/>
            </a:lvl6pPr>
            <a:lvl7pPr>
              <a:defRPr sz="2000"/>
            </a:lvl7pPr>
            <a:lvl8pPr>
              <a:defRPr sz="2000"/>
            </a:lvl8pPr>
            <a:lvl9pPr>
              <a:defRPr sz="2000"/>
            </a:lvl9pPr>
          </a:lstStyle>
          <a:p>
            <a:pPr lvl="0"/>
            <a:endParaRPr lang="en-US" dirty="0"/>
          </a:p>
        </p:txBody>
      </p:sp>
      <p:sp>
        <p:nvSpPr>
          <p:cNvPr id="2" name="Title 1">
            <a:extLst>
              <a:ext uri="{FF2B5EF4-FFF2-40B4-BE49-F238E27FC236}">
                <a16:creationId xmlns:a16="http://schemas.microsoft.com/office/drawing/2014/main" id="{C21B97EE-BFE7-B948-BC5D-BFFF20C991B0}"/>
              </a:ext>
            </a:extLst>
          </p:cNvPr>
          <p:cNvSpPr>
            <a:spLocks noGrp="1"/>
          </p:cNvSpPr>
          <p:nvPr>
            <p:ph type="title"/>
          </p:nvPr>
        </p:nvSpPr>
        <p:spPr>
          <a:xfrm>
            <a:off x="489722" y="476250"/>
            <a:ext cx="2690041" cy="1581150"/>
          </a:xfrm>
        </p:spPr>
        <p:txBody>
          <a:bodyPr anchor="t" anchorCtr="0">
            <a:noAutofit/>
          </a:bodyPr>
          <a:lstStyle>
            <a:lvl1pPr>
              <a:defRPr sz="3200"/>
            </a:lvl1pPr>
          </a:lstStyle>
          <a:p>
            <a:r>
              <a:rPr lang="en-GB" dirty="0"/>
              <a:t>Click to edit Master title style</a:t>
            </a:r>
            <a:endParaRPr lang="en-US" dirty="0"/>
          </a:p>
        </p:txBody>
      </p:sp>
      <p:pic>
        <p:nvPicPr>
          <p:cNvPr id="5" name="Picture 4">
            <a:extLst>
              <a:ext uri="{FF2B5EF4-FFF2-40B4-BE49-F238E27FC236}">
                <a16:creationId xmlns:a16="http://schemas.microsoft.com/office/drawing/2014/main" id="{21A4D744-03F0-004E-BF2F-76333924685A}"/>
              </a:ext>
            </a:extLst>
          </p:cNvPr>
          <p:cNvPicPr>
            <a:picLocks noChangeAspect="1"/>
          </p:cNvPicPr>
          <p:nvPr userDrawn="1"/>
        </p:nvPicPr>
        <p:blipFill>
          <a:blip r:embed="rId2"/>
          <a:srcRect/>
          <a:stretch/>
        </p:blipFill>
        <p:spPr>
          <a:xfrm>
            <a:off x="9656990" y="5829888"/>
            <a:ext cx="2344508" cy="846628"/>
          </a:xfrm>
          <a:prstGeom prst="rect">
            <a:avLst/>
          </a:prstGeom>
        </p:spPr>
      </p:pic>
    </p:spTree>
    <p:extLst>
      <p:ext uri="{BB962C8B-B14F-4D97-AF65-F5344CB8AC3E}">
        <p14:creationId xmlns:p14="http://schemas.microsoft.com/office/powerpoint/2010/main" val="873194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rgbClr val="005EB8"/>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617125D-1EC6-0548-ACBE-65A9BADB141C}"/>
              </a:ext>
            </a:extLst>
          </p:cNvPr>
          <p:cNvPicPr>
            <a:picLocks noChangeAspect="1"/>
          </p:cNvPicPr>
          <p:nvPr userDrawn="1"/>
        </p:nvPicPr>
        <p:blipFill rotWithShape="1">
          <a:blip r:embed="rId2"/>
          <a:srcRect l="29958" t="7523" r="2846" b="35780"/>
          <a:stretch/>
        </p:blipFill>
        <p:spPr>
          <a:xfrm>
            <a:off x="1" y="0"/>
            <a:ext cx="12192000" cy="6858000"/>
          </a:xfrm>
          <a:prstGeom prst="rect">
            <a:avLst/>
          </a:prstGeom>
        </p:spPr>
      </p:pic>
      <p:pic>
        <p:nvPicPr>
          <p:cNvPr id="10" name="Picture 9">
            <a:extLst>
              <a:ext uri="{FF2B5EF4-FFF2-40B4-BE49-F238E27FC236}">
                <a16:creationId xmlns:a16="http://schemas.microsoft.com/office/drawing/2014/main" id="{5C63F1FB-A353-9349-BDBD-9DCE5E2F8551}"/>
              </a:ext>
            </a:extLst>
          </p:cNvPr>
          <p:cNvPicPr>
            <a:picLocks noChangeAspect="1"/>
          </p:cNvPicPr>
          <p:nvPr userDrawn="1"/>
        </p:nvPicPr>
        <p:blipFill>
          <a:blip r:embed="rId3"/>
          <a:srcRect/>
          <a:stretch/>
        </p:blipFill>
        <p:spPr>
          <a:xfrm>
            <a:off x="9656991" y="280311"/>
            <a:ext cx="2344505" cy="846627"/>
          </a:xfrm>
          <a:prstGeom prst="rect">
            <a:avLst/>
          </a:prstGeom>
        </p:spPr>
      </p:pic>
      <p:sp>
        <p:nvSpPr>
          <p:cNvPr id="2" name="Title 1">
            <a:extLst>
              <a:ext uri="{FF2B5EF4-FFF2-40B4-BE49-F238E27FC236}">
                <a16:creationId xmlns:a16="http://schemas.microsoft.com/office/drawing/2014/main" id="{3FE91EDA-6A7D-164F-9842-2803A1AE6AE5}"/>
              </a:ext>
            </a:extLst>
          </p:cNvPr>
          <p:cNvSpPr>
            <a:spLocks noGrp="1"/>
          </p:cNvSpPr>
          <p:nvPr>
            <p:ph type="title"/>
          </p:nvPr>
        </p:nvSpPr>
        <p:spPr>
          <a:xfrm>
            <a:off x="489722" y="476249"/>
            <a:ext cx="5606278" cy="4860925"/>
          </a:xfrm>
        </p:spPr>
        <p:txBody>
          <a:bodyPr anchor="t" anchorCtr="0">
            <a:noAutofit/>
          </a:bodyPr>
          <a:lstStyle>
            <a:lvl1pPr>
              <a:defRPr sz="5400">
                <a:solidFill>
                  <a:srgbClr val="01033C"/>
                </a:solidFill>
              </a:defRPr>
            </a:lvl1pPr>
          </a:lstStyle>
          <a:p>
            <a:r>
              <a:rPr lang="en-GB" dirty="0"/>
              <a:t>Click to edit Master title style</a:t>
            </a:r>
            <a:endParaRPr lang="en-US" dirty="0"/>
          </a:p>
        </p:txBody>
      </p:sp>
      <p:sp>
        <p:nvSpPr>
          <p:cNvPr id="5" name="Date Placeholder 4">
            <a:extLst>
              <a:ext uri="{FF2B5EF4-FFF2-40B4-BE49-F238E27FC236}">
                <a16:creationId xmlns:a16="http://schemas.microsoft.com/office/drawing/2014/main" id="{7D3959D8-5849-1142-B798-0BF2335574A3}"/>
              </a:ext>
            </a:extLst>
          </p:cNvPr>
          <p:cNvSpPr>
            <a:spLocks noGrp="1"/>
          </p:cNvSpPr>
          <p:nvPr>
            <p:ph type="dt" sz="half" idx="10"/>
          </p:nvPr>
        </p:nvSpPr>
        <p:spPr/>
        <p:txBody>
          <a:bodyPr/>
          <a:lstStyle>
            <a:lvl1pPr>
              <a:defRPr sz="800">
                <a:solidFill>
                  <a:schemeClr val="bg1"/>
                </a:solidFill>
              </a:defRPr>
            </a:lvl1pPr>
          </a:lstStyle>
          <a:p>
            <a:fld id="{35B43D16-B033-6545-AA6A-6A550AEB1383}" type="datetimeFigureOut">
              <a:rPr lang="en-US" smtClean="0"/>
              <a:pPr/>
              <a:t>6/18/2026</a:t>
            </a:fld>
            <a:endParaRPr lang="en-US"/>
          </a:p>
        </p:txBody>
      </p:sp>
      <p:sp>
        <p:nvSpPr>
          <p:cNvPr id="6" name="Footer Placeholder 5">
            <a:extLst>
              <a:ext uri="{FF2B5EF4-FFF2-40B4-BE49-F238E27FC236}">
                <a16:creationId xmlns:a16="http://schemas.microsoft.com/office/drawing/2014/main" id="{EDF74323-9ADF-8045-9161-16C9AE2C434B}"/>
              </a:ext>
            </a:extLst>
          </p:cNvPr>
          <p:cNvSpPr>
            <a:spLocks noGrp="1"/>
          </p:cNvSpPr>
          <p:nvPr>
            <p:ph type="ftr" sz="quarter" idx="11"/>
          </p:nvPr>
        </p:nvSpPr>
        <p:spPr/>
        <p:txBody>
          <a:bodyPr/>
          <a:lstStyle>
            <a:lvl1pPr>
              <a:defRPr sz="800">
                <a:solidFill>
                  <a:schemeClr val="bg1"/>
                </a:solidFill>
              </a:defRPr>
            </a:lvl1pPr>
          </a:lstStyle>
          <a:p>
            <a:endParaRPr lang="en-US"/>
          </a:p>
        </p:txBody>
      </p:sp>
      <p:sp>
        <p:nvSpPr>
          <p:cNvPr id="7" name="Slide Number Placeholder 6">
            <a:extLst>
              <a:ext uri="{FF2B5EF4-FFF2-40B4-BE49-F238E27FC236}">
                <a16:creationId xmlns:a16="http://schemas.microsoft.com/office/drawing/2014/main" id="{B643ACD4-4811-A04F-8D53-1A68FD3AF787}"/>
              </a:ext>
            </a:extLst>
          </p:cNvPr>
          <p:cNvSpPr>
            <a:spLocks noGrp="1"/>
          </p:cNvSpPr>
          <p:nvPr>
            <p:ph type="sldNum" sz="quarter" idx="12"/>
          </p:nvPr>
        </p:nvSpPr>
        <p:spPr/>
        <p:txBody>
          <a:bodyPr/>
          <a:lstStyle>
            <a:lvl1pPr>
              <a:defRPr sz="800">
                <a:solidFill>
                  <a:schemeClr val="bg1"/>
                </a:solidFill>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3196171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rgbClr val="005EB8"/>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13A6FD5-AD39-894C-A874-2CAF50F18059}"/>
              </a:ext>
            </a:extLst>
          </p:cNvPr>
          <p:cNvPicPr>
            <a:picLocks noChangeAspect="1"/>
          </p:cNvPicPr>
          <p:nvPr userDrawn="1"/>
        </p:nvPicPr>
        <p:blipFill rotWithShape="1">
          <a:blip r:embed="rId2"/>
          <a:srcRect r="472" b="16096"/>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CC722382-8003-C247-BF58-C95DC7A8E657}"/>
              </a:ext>
            </a:extLst>
          </p:cNvPr>
          <p:cNvPicPr>
            <a:picLocks noChangeAspect="1"/>
          </p:cNvPicPr>
          <p:nvPr userDrawn="1"/>
        </p:nvPicPr>
        <p:blipFill>
          <a:blip r:embed="rId3"/>
          <a:srcRect/>
          <a:stretch/>
        </p:blipFill>
        <p:spPr>
          <a:xfrm>
            <a:off x="9656990" y="5829888"/>
            <a:ext cx="2344508" cy="846627"/>
          </a:xfrm>
          <a:prstGeom prst="rect">
            <a:avLst/>
          </a:prstGeom>
        </p:spPr>
      </p:pic>
      <p:sp>
        <p:nvSpPr>
          <p:cNvPr id="2" name="Title 1">
            <a:extLst>
              <a:ext uri="{FF2B5EF4-FFF2-40B4-BE49-F238E27FC236}">
                <a16:creationId xmlns:a16="http://schemas.microsoft.com/office/drawing/2014/main" id="{3FE91EDA-6A7D-164F-9842-2803A1AE6AE5}"/>
              </a:ext>
            </a:extLst>
          </p:cNvPr>
          <p:cNvSpPr>
            <a:spLocks noGrp="1"/>
          </p:cNvSpPr>
          <p:nvPr>
            <p:ph type="title"/>
          </p:nvPr>
        </p:nvSpPr>
        <p:spPr>
          <a:xfrm>
            <a:off x="489722" y="476249"/>
            <a:ext cx="5606278" cy="4860925"/>
          </a:xfrm>
        </p:spPr>
        <p:txBody>
          <a:bodyPr anchor="b" anchorCtr="0">
            <a:noAutofit/>
          </a:bodyPr>
          <a:lstStyle>
            <a:lvl1pPr>
              <a:defRPr sz="5400">
                <a:solidFill>
                  <a:schemeClr val="bg1"/>
                </a:solidFill>
              </a:defRPr>
            </a:lvl1pPr>
          </a:lstStyle>
          <a:p>
            <a:r>
              <a:rPr lang="en-GB" dirty="0"/>
              <a:t>Click to edit Master title style</a:t>
            </a:r>
            <a:endParaRPr lang="en-US" dirty="0"/>
          </a:p>
        </p:txBody>
      </p:sp>
      <p:sp>
        <p:nvSpPr>
          <p:cNvPr id="5" name="Date Placeholder 4">
            <a:extLst>
              <a:ext uri="{FF2B5EF4-FFF2-40B4-BE49-F238E27FC236}">
                <a16:creationId xmlns:a16="http://schemas.microsoft.com/office/drawing/2014/main" id="{7D3959D8-5849-1142-B798-0BF2335574A3}"/>
              </a:ext>
            </a:extLst>
          </p:cNvPr>
          <p:cNvSpPr>
            <a:spLocks noGrp="1"/>
          </p:cNvSpPr>
          <p:nvPr>
            <p:ph type="dt" sz="half" idx="10"/>
          </p:nvPr>
        </p:nvSpPr>
        <p:spPr/>
        <p:txBody>
          <a:bodyPr/>
          <a:lstStyle>
            <a:lvl1pPr>
              <a:defRPr sz="800">
                <a:solidFill>
                  <a:schemeClr val="bg1"/>
                </a:solidFill>
              </a:defRPr>
            </a:lvl1pPr>
          </a:lstStyle>
          <a:p>
            <a:fld id="{35B43D16-B033-6545-AA6A-6A550AEB1383}" type="datetimeFigureOut">
              <a:rPr lang="en-US" smtClean="0"/>
              <a:pPr/>
              <a:t>6/18/2026</a:t>
            </a:fld>
            <a:endParaRPr lang="en-US"/>
          </a:p>
        </p:txBody>
      </p:sp>
      <p:sp>
        <p:nvSpPr>
          <p:cNvPr id="6" name="Footer Placeholder 5">
            <a:extLst>
              <a:ext uri="{FF2B5EF4-FFF2-40B4-BE49-F238E27FC236}">
                <a16:creationId xmlns:a16="http://schemas.microsoft.com/office/drawing/2014/main" id="{EDF74323-9ADF-8045-9161-16C9AE2C434B}"/>
              </a:ext>
            </a:extLst>
          </p:cNvPr>
          <p:cNvSpPr>
            <a:spLocks noGrp="1"/>
          </p:cNvSpPr>
          <p:nvPr>
            <p:ph type="ftr" sz="quarter" idx="11"/>
          </p:nvPr>
        </p:nvSpPr>
        <p:spPr/>
        <p:txBody>
          <a:bodyPr/>
          <a:lstStyle>
            <a:lvl1pPr>
              <a:defRPr sz="800">
                <a:solidFill>
                  <a:schemeClr val="bg1"/>
                </a:solidFill>
              </a:defRPr>
            </a:lvl1pPr>
          </a:lstStyle>
          <a:p>
            <a:endParaRPr lang="en-US"/>
          </a:p>
        </p:txBody>
      </p:sp>
      <p:sp>
        <p:nvSpPr>
          <p:cNvPr id="7" name="Slide Number Placeholder 6">
            <a:extLst>
              <a:ext uri="{FF2B5EF4-FFF2-40B4-BE49-F238E27FC236}">
                <a16:creationId xmlns:a16="http://schemas.microsoft.com/office/drawing/2014/main" id="{B643ACD4-4811-A04F-8D53-1A68FD3AF787}"/>
              </a:ext>
            </a:extLst>
          </p:cNvPr>
          <p:cNvSpPr>
            <a:spLocks noGrp="1"/>
          </p:cNvSpPr>
          <p:nvPr>
            <p:ph type="sldNum" sz="quarter" idx="12"/>
          </p:nvPr>
        </p:nvSpPr>
        <p:spPr/>
        <p:txBody>
          <a:bodyPr/>
          <a:lstStyle>
            <a:lvl1pPr>
              <a:defRPr sz="800">
                <a:solidFill>
                  <a:schemeClr val="bg1"/>
                </a:solidFill>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509626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005E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p:nvPr>
        </p:nvSpPr>
        <p:spPr>
          <a:xfrm>
            <a:off x="484505" y="500062"/>
            <a:ext cx="2697162" cy="5964044"/>
          </a:xfrm>
        </p:spPr>
        <p:txBody>
          <a:bodyPr lIns="0" tIns="0" rIns="0" bIns="0" anchor="t" anchorCtr="0">
            <a:noAutofit/>
          </a:bodyPr>
          <a:lstStyle>
            <a:lvl1pPr>
              <a:defRPr sz="3200" b="1" i="0">
                <a:solidFill>
                  <a:schemeClr val="bg1"/>
                </a:solidFill>
                <a:latin typeface="Cooper Hewitt" pitchFamily="2" charset="77"/>
                <a:ea typeface="Cooper Hewitt" pitchFamily="2" charset="77"/>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5F1E9A67-C959-A646-84B1-320BC9918A34}"/>
              </a:ext>
            </a:extLst>
          </p:cNvPr>
          <p:cNvSpPr>
            <a:spLocks noGrp="1"/>
          </p:cNvSpPr>
          <p:nvPr>
            <p:ph idx="1"/>
          </p:nvPr>
        </p:nvSpPr>
        <p:spPr>
          <a:xfrm>
            <a:off x="4224972" y="515937"/>
            <a:ext cx="7573328" cy="4808538"/>
          </a:xfrm>
        </p:spPr>
        <p:txBody>
          <a:bodyPr anchor="ctr" anchorCtr="0"/>
          <a:lstStyle>
            <a:lvl1pPr>
              <a:defRPr b="0" i="0">
                <a:solidFill>
                  <a:schemeClr val="bg1"/>
                </a:solidFill>
                <a:latin typeface="Public Sans" pitchFamily="2" charset="77"/>
              </a:defRPr>
            </a:lvl1pPr>
            <a:lvl2pPr>
              <a:defRPr b="0" i="0">
                <a:solidFill>
                  <a:schemeClr val="bg1"/>
                </a:solidFill>
                <a:latin typeface="Public Sans" pitchFamily="2" charset="77"/>
              </a:defRPr>
            </a:lvl2pPr>
            <a:lvl3pPr>
              <a:defRPr b="0" i="0">
                <a:solidFill>
                  <a:schemeClr val="bg1"/>
                </a:solidFill>
                <a:latin typeface="Public Sans" pitchFamily="2" charset="77"/>
              </a:defRPr>
            </a:lvl3pPr>
            <a:lvl4pPr>
              <a:defRPr b="0" i="0">
                <a:solidFill>
                  <a:schemeClr val="bg1"/>
                </a:solidFill>
                <a:latin typeface="Public Sans" pitchFamily="2" charset="77"/>
              </a:defRPr>
            </a:lvl4pPr>
            <a:lvl5pPr>
              <a:defRPr b="0" i="0">
                <a:solidFill>
                  <a:schemeClr val="bg1"/>
                </a:solidFill>
                <a:latin typeface="Public Sans" pitchFamily="2"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5DB490F7-22F4-6C42-984F-B0B3C1EBD684}"/>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220498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05EB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hasCustomPrompt="1"/>
          </p:nvPr>
        </p:nvSpPr>
        <p:spPr>
          <a:xfrm>
            <a:off x="484505" y="500062"/>
            <a:ext cx="11336020" cy="5067618"/>
          </a:xfrm>
        </p:spPr>
        <p:txBody>
          <a:bodyPr lIns="0" tIns="0" rIns="0" bIns="0" anchor="t" anchorCtr="0">
            <a:noAutofit/>
          </a:bodyPr>
          <a:lstStyle>
            <a:lvl1pPr>
              <a:defRPr sz="5400" b="1" i="0">
                <a:solidFill>
                  <a:schemeClr val="bg1"/>
                </a:solidFill>
                <a:latin typeface="Cooper Hewitt" pitchFamily="2" charset="77"/>
                <a:ea typeface="Cooper Hewitt" pitchFamily="2" charset="77"/>
              </a:defRPr>
            </a:lvl1pPr>
          </a:lstStyle>
          <a:p>
            <a:r>
              <a:rPr lang="en-GB" sz="5400" dirty="0">
                <a:latin typeface="COOPERHEWITT-SEMIBOLD" pitchFamily="2" charset="77"/>
                <a:ea typeface="COOPERHEWITT-SEMIBOLD" pitchFamily="2" charset="77"/>
              </a:rPr>
              <a:t>Lorem ipsum </a:t>
            </a:r>
            <a:r>
              <a:rPr lang="en-GB" sz="5400" dirty="0" err="1">
                <a:latin typeface="COOPERHEWITT-SEMIBOLD" pitchFamily="2" charset="77"/>
                <a:ea typeface="COOPERHEWITT-SEMIBOLD" pitchFamily="2" charset="77"/>
              </a:rPr>
              <a:t>dolor</a:t>
            </a:r>
            <a:r>
              <a:rPr lang="en-GB" sz="5400" dirty="0">
                <a:latin typeface="COOPERHEWITT-SEMIBOLD" pitchFamily="2" charset="77"/>
                <a:ea typeface="COOPERHEWITT-SEMIBOLD" pitchFamily="2" charset="77"/>
              </a:rPr>
              <a:t> sit </a:t>
            </a:r>
            <a:r>
              <a:rPr lang="en-GB" sz="5400" dirty="0" err="1">
                <a:latin typeface="COOPERHEWITT-SEMIBOLD" pitchFamily="2" charset="77"/>
                <a:ea typeface="COOPERHEWITT-SEMIBOLD" pitchFamily="2" charset="77"/>
              </a:rPr>
              <a:t>amet</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consectetur</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adipiscing</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elit</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Nulla</a:t>
            </a:r>
            <a:r>
              <a:rPr lang="en-GB" sz="5400" dirty="0">
                <a:latin typeface="COOPERHEWITT-SEMIBOLD" pitchFamily="2" charset="77"/>
                <a:ea typeface="COOPERHEWITT-SEMIBOLD" pitchFamily="2" charset="77"/>
              </a:rPr>
              <a:t> a </a:t>
            </a:r>
            <a:r>
              <a:rPr lang="en-GB" sz="5400" dirty="0" err="1">
                <a:latin typeface="COOPERHEWITT-SEMIBOLD" pitchFamily="2" charset="77"/>
                <a:ea typeface="COOPERHEWITT-SEMIBOLD" pitchFamily="2" charset="77"/>
              </a:rPr>
              <a:t>dolor</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feugiat</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placerat</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leo</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quis</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interdum</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erat</a:t>
            </a:r>
            <a:r>
              <a:rPr lang="en-GB" sz="5400" dirty="0">
                <a:latin typeface="COOPERHEWITT-SEMIBOLD" pitchFamily="2" charset="77"/>
                <a:ea typeface="COOPERHEWITT-SEMIBOLD" pitchFamily="2" charset="77"/>
              </a:rPr>
              <a:t>. Vestibulum </a:t>
            </a:r>
            <a:r>
              <a:rPr lang="en-GB" sz="5400" dirty="0" err="1">
                <a:latin typeface="COOPERHEWITT-SEMIBOLD" pitchFamily="2" charset="77"/>
                <a:ea typeface="COOPERHEWITT-SEMIBOLD" pitchFamily="2" charset="77"/>
              </a:rPr>
              <a:t>nec</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pretium</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purus</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Nullam</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volutpat</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turpis</a:t>
            </a:r>
            <a:r>
              <a:rPr lang="en-GB" sz="5400" dirty="0">
                <a:latin typeface="COOPERHEWITT-SEMIBOLD" pitchFamily="2" charset="77"/>
                <a:ea typeface="COOPERHEWITT-SEMIBOLD" pitchFamily="2" charset="77"/>
              </a:rPr>
              <a:t> id </a:t>
            </a:r>
            <a:r>
              <a:rPr lang="en-GB" sz="5400" dirty="0" err="1">
                <a:latin typeface="COOPERHEWITT-SEMIBOLD" pitchFamily="2" charset="77"/>
                <a:ea typeface="COOPERHEWITT-SEMIBOLD" pitchFamily="2" charset="77"/>
              </a:rPr>
              <a:t>pellentesque</a:t>
            </a:r>
            <a:r>
              <a:rPr lang="en-GB" sz="5400" dirty="0">
                <a:latin typeface="COOPERHEWITT-SEMIBOLD" pitchFamily="2" charset="77"/>
                <a:ea typeface="COOPERHEWITT-SEMIBOLD" pitchFamily="2" charset="77"/>
              </a:rPr>
              <a:t> </a:t>
            </a:r>
            <a:r>
              <a:rPr lang="en-GB" sz="5400" dirty="0" err="1">
                <a:latin typeface="COOPERHEWITT-SEMIBOLD" pitchFamily="2" charset="77"/>
                <a:ea typeface="COOPERHEWITT-SEMIBOLD" pitchFamily="2" charset="77"/>
              </a:rPr>
              <a:t>sagittis</a:t>
            </a:r>
            <a:r>
              <a:rPr lang="en-GB" sz="5400" dirty="0">
                <a:latin typeface="COOPERHEWITT-SEMIBOLD" pitchFamily="2" charset="77"/>
                <a:ea typeface="COOPERHEWITT-SEMIBOLD" pitchFamily="2" charset="77"/>
              </a:rPr>
              <a:t>.</a:t>
            </a:r>
            <a:endParaRPr lang="en-US" dirty="0"/>
          </a:p>
        </p:txBody>
      </p:sp>
      <p:pic>
        <p:nvPicPr>
          <p:cNvPr id="5" name="Picture 4">
            <a:extLst>
              <a:ext uri="{FF2B5EF4-FFF2-40B4-BE49-F238E27FC236}">
                <a16:creationId xmlns:a16="http://schemas.microsoft.com/office/drawing/2014/main" id="{5DB490F7-22F4-6C42-984F-B0B3C1EBD684}"/>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1187515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3ABFF0">
            <a:alpha val="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863F-99DE-624F-BD48-19D96C91704E}"/>
              </a:ext>
            </a:extLst>
          </p:cNvPr>
          <p:cNvSpPr>
            <a:spLocks noGrp="1"/>
          </p:cNvSpPr>
          <p:nvPr>
            <p:ph type="title" hasCustomPrompt="1"/>
          </p:nvPr>
        </p:nvSpPr>
        <p:spPr>
          <a:xfrm>
            <a:off x="484505" y="500062"/>
            <a:ext cx="11336020" cy="5067618"/>
          </a:xfrm>
        </p:spPr>
        <p:txBody>
          <a:bodyPr lIns="0" tIns="0" rIns="0" bIns="0" numCol="2" spcCol="540000" anchor="t" anchorCtr="0">
            <a:noAutofit/>
          </a:bodyPr>
          <a:lstStyle>
            <a:lvl1pPr>
              <a:defRPr sz="2400" b="0" i="0">
                <a:solidFill>
                  <a:srgbClr val="01033C"/>
                </a:solidFill>
                <a:latin typeface="Public Sans" pitchFamily="2" charset="77"/>
                <a:ea typeface="Cooper Hewitt" pitchFamily="2" charset="77"/>
              </a:defRPr>
            </a:lvl1pPr>
          </a:lstStyle>
          <a:p>
            <a:r>
              <a:rPr lang="en-GB" sz="2400" b="0" dirty="0">
                <a:latin typeface="Public Sans" pitchFamily="2" charset="77"/>
              </a:rPr>
              <a:t>Lorem ipsum </a:t>
            </a:r>
            <a:r>
              <a:rPr lang="en-GB" sz="2400" b="0" dirty="0" err="1">
                <a:latin typeface="Public Sans" pitchFamily="2" charset="77"/>
              </a:rPr>
              <a:t>dolor</a:t>
            </a:r>
            <a:r>
              <a:rPr lang="en-GB" sz="2400" b="0" dirty="0">
                <a:latin typeface="Public Sans" pitchFamily="2" charset="77"/>
              </a:rPr>
              <a:t> sit </a:t>
            </a:r>
            <a:r>
              <a:rPr lang="en-GB" sz="2400" b="0" dirty="0" err="1">
                <a:latin typeface="Public Sans" pitchFamily="2" charset="77"/>
              </a:rPr>
              <a:t>amet</a:t>
            </a:r>
            <a:r>
              <a:rPr lang="en-GB" sz="2400" b="0" dirty="0">
                <a:latin typeface="Public Sans" pitchFamily="2" charset="77"/>
              </a:rPr>
              <a:t>, </a:t>
            </a:r>
            <a:r>
              <a:rPr lang="en-GB" sz="2400" b="0" dirty="0" err="1">
                <a:latin typeface="Public Sans" pitchFamily="2" charset="77"/>
              </a:rPr>
              <a:t>consectetur</a:t>
            </a:r>
            <a:r>
              <a:rPr lang="en-GB" sz="2400" b="0" dirty="0">
                <a:latin typeface="Public Sans" pitchFamily="2" charset="77"/>
              </a:rPr>
              <a:t> </a:t>
            </a:r>
            <a:r>
              <a:rPr lang="en-GB" sz="2400" b="0" dirty="0" err="1">
                <a:latin typeface="Public Sans" pitchFamily="2" charset="77"/>
              </a:rPr>
              <a:t>adipiscing</a:t>
            </a:r>
            <a:r>
              <a:rPr lang="en-GB" sz="2400" b="0" dirty="0">
                <a:latin typeface="Public Sans" pitchFamily="2" charset="77"/>
              </a:rPr>
              <a:t> </a:t>
            </a:r>
            <a:r>
              <a:rPr lang="en-GB" sz="2400" b="0" dirty="0" err="1">
                <a:latin typeface="Public Sans" pitchFamily="2" charset="77"/>
              </a:rPr>
              <a:t>elit</a:t>
            </a:r>
            <a:r>
              <a:rPr lang="en-GB" sz="2400" b="0" dirty="0">
                <a:latin typeface="Public Sans" pitchFamily="2" charset="77"/>
              </a:rPr>
              <a:t>. </a:t>
            </a:r>
            <a:r>
              <a:rPr lang="en-GB" sz="2400" b="0" dirty="0" err="1">
                <a:latin typeface="Public Sans" pitchFamily="2" charset="77"/>
              </a:rPr>
              <a:t>Nulla</a:t>
            </a:r>
            <a:r>
              <a:rPr lang="en-GB" sz="2400" b="0" dirty="0">
                <a:latin typeface="Public Sans" pitchFamily="2" charset="77"/>
              </a:rPr>
              <a:t> a </a:t>
            </a:r>
            <a:r>
              <a:rPr lang="en-GB" sz="2400" b="0" dirty="0" err="1">
                <a:latin typeface="Public Sans" pitchFamily="2" charset="77"/>
              </a:rPr>
              <a:t>dolor</a:t>
            </a:r>
            <a:r>
              <a:rPr lang="en-GB" sz="2400" b="0" dirty="0">
                <a:latin typeface="Public Sans" pitchFamily="2" charset="77"/>
              </a:rPr>
              <a:t> </a:t>
            </a:r>
            <a:r>
              <a:rPr lang="en-GB" sz="2400" b="0" dirty="0" err="1">
                <a:latin typeface="Public Sans" pitchFamily="2" charset="77"/>
              </a:rPr>
              <a:t>feugiat</a:t>
            </a:r>
            <a:r>
              <a:rPr lang="en-GB" sz="2400" b="0" dirty="0">
                <a:latin typeface="Public Sans" pitchFamily="2" charset="77"/>
              </a:rPr>
              <a:t>, </a:t>
            </a:r>
            <a:r>
              <a:rPr lang="en-GB" sz="2400" b="0" dirty="0" err="1">
                <a:latin typeface="Public Sans" pitchFamily="2" charset="77"/>
              </a:rPr>
              <a:t>placerat</a:t>
            </a:r>
            <a:r>
              <a:rPr lang="en-GB" sz="2400" b="0" dirty="0">
                <a:latin typeface="Public Sans" pitchFamily="2" charset="77"/>
              </a:rPr>
              <a:t> </a:t>
            </a:r>
            <a:r>
              <a:rPr lang="en-GB" sz="2400" b="0" dirty="0" err="1">
                <a:latin typeface="Public Sans" pitchFamily="2" charset="77"/>
              </a:rPr>
              <a:t>leo</a:t>
            </a:r>
            <a:r>
              <a:rPr lang="en-GB" sz="2400" b="0" dirty="0">
                <a:latin typeface="Public Sans" pitchFamily="2" charset="77"/>
              </a:rPr>
              <a:t> </a:t>
            </a:r>
            <a:r>
              <a:rPr lang="en-GB" sz="2400" b="0" dirty="0" err="1">
                <a:latin typeface="Public Sans" pitchFamily="2" charset="77"/>
              </a:rPr>
              <a:t>quis</a:t>
            </a:r>
            <a:r>
              <a:rPr lang="en-GB" sz="2400" b="0" dirty="0">
                <a:latin typeface="Public Sans" pitchFamily="2" charset="77"/>
              </a:rPr>
              <a:t>, </a:t>
            </a:r>
            <a:r>
              <a:rPr lang="en-GB" sz="2400" b="0" dirty="0" err="1">
                <a:latin typeface="Public Sans" pitchFamily="2" charset="77"/>
              </a:rPr>
              <a:t>interdum</a:t>
            </a:r>
            <a:r>
              <a:rPr lang="en-GB" sz="2400" b="0" dirty="0">
                <a:latin typeface="Public Sans" pitchFamily="2" charset="77"/>
              </a:rPr>
              <a:t> </a:t>
            </a:r>
            <a:r>
              <a:rPr lang="en-GB" sz="2400" b="0" dirty="0" err="1">
                <a:latin typeface="Public Sans" pitchFamily="2" charset="77"/>
              </a:rPr>
              <a:t>erat</a:t>
            </a:r>
            <a:r>
              <a:rPr lang="en-GB" sz="2400" b="0" dirty="0">
                <a:latin typeface="Public Sans" pitchFamily="2" charset="77"/>
              </a:rPr>
              <a:t>. Vestibulum </a:t>
            </a:r>
            <a:r>
              <a:rPr lang="en-GB" sz="2400" b="0" dirty="0" err="1">
                <a:latin typeface="Public Sans" pitchFamily="2" charset="77"/>
              </a:rPr>
              <a:t>nec</a:t>
            </a:r>
            <a:r>
              <a:rPr lang="en-GB" sz="2400" b="0" dirty="0">
                <a:latin typeface="Public Sans" pitchFamily="2" charset="77"/>
              </a:rPr>
              <a:t> </a:t>
            </a:r>
            <a:r>
              <a:rPr lang="en-GB" sz="2400" b="0" dirty="0" err="1">
                <a:latin typeface="Public Sans" pitchFamily="2" charset="77"/>
              </a:rPr>
              <a:t>pretium</a:t>
            </a:r>
            <a:r>
              <a:rPr lang="en-GB" sz="2400" b="0" dirty="0">
                <a:latin typeface="Public Sans" pitchFamily="2" charset="77"/>
              </a:rPr>
              <a:t> </a:t>
            </a:r>
            <a:r>
              <a:rPr lang="en-GB" sz="2400" b="0" dirty="0" err="1">
                <a:latin typeface="Public Sans" pitchFamily="2" charset="77"/>
              </a:rPr>
              <a:t>purus</a:t>
            </a:r>
            <a:r>
              <a:rPr lang="en-GB" sz="2400" b="0" dirty="0">
                <a:latin typeface="Public Sans" pitchFamily="2" charset="77"/>
              </a:rPr>
              <a:t>. </a:t>
            </a:r>
            <a:r>
              <a:rPr lang="en-GB" sz="2400" b="0" dirty="0" err="1">
                <a:latin typeface="Public Sans" pitchFamily="2" charset="77"/>
              </a:rPr>
              <a:t>Nullam</a:t>
            </a:r>
            <a:r>
              <a:rPr lang="en-GB" sz="2400" b="0" dirty="0">
                <a:latin typeface="Public Sans" pitchFamily="2" charset="77"/>
              </a:rPr>
              <a:t> </a:t>
            </a:r>
            <a:r>
              <a:rPr lang="en-GB" sz="2400" b="0" dirty="0" err="1">
                <a:latin typeface="Public Sans" pitchFamily="2" charset="77"/>
              </a:rPr>
              <a:t>volutpat</a:t>
            </a:r>
            <a:r>
              <a:rPr lang="en-GB" sz="2400" b="0" dirty="0">
                <a:latin typeface="Public Sans" pitchFamily="2" charset="77"/>
              </a:rPr>
              <a:t>, </a:t>
            </a:r>
            <a:r>
              <a:rPr lang="en-GB" sz="2400" b="0" dirty="0" err="1">
                <a:latin typeface="Public Sans" pitchFamily="2" charset="77"/>
              </a:rPr>
              <a:t>turpis</a:t>
            </a:r>
            <a:r>
              <a:rPr lang="en-GB" sz="2400" b="0" dirty="0">
                <a:latin typeface="Public Sans" pitchFamily="2" charset="77"/>
              </a:rPr>
              <a:t> id </a:t>
            </a:r>
            <a:r>
              <a:rPr lang="en-GB" sz="2400" b="0" dirty="0" err="1">
                <a:latin typeface="Public Sans" pitchFamily="2" charset="77"/>
              </a:rPr>
              <a:t>pellentesque</a:t>
            </a:r>
            <a:r>
              <a:rPr lang="en-GB" sz="2400" b="0" dirty="0">
                <a:latin typeface="Public Sans" pitchFamily="2" charset="77"/>
              </a:rPr>
              <a:t> </a:t>
            </a:r>
            <a:r>
              <a:rPr lang="en-GB" sz="2400" b="0" dirty="0" err="1">
                <a:latin typeface="Public Sans" pitchFamily="2" charset="77"/>
              </a:rPr>
              <a:t>sagittis</a:t>
            </a:r>
            <a:r>
              <a:rPr lang="en-GB" sz="2400" b="0" dirty="0">
                <a:latin typeface="Public Sans" pitchFamily="2" charset="77"/>
              </a:rPr>
              <a:t>, </a:t>
            </a:r>
            <a:r>
              <a:rPr lang="en-GB" sz="2400" b="0" dirty="0" err="1">
                <a:latin typeface="Public Sans" pitchFamily="2" charset="77"/>
              </a:rPr>
              <a:t>velit</a:t>
            </a:r>
            <a:r>
              <a:rPr lang="en-GB" sz="2400" b="0" dirty="0">
                <a:latin typeface="Public Sans" pitchFamily="2" charset="77"/>
              </a:rPr>
              <a:t> mi </a:t>
            </a:r>
            <a:r>
              <a:rPr lang="en-GB" sz="2400" b="0" dirty="0" err="1">
                <a:latin typeface="Public Sans" pitchFamily="2" charset="77"/>
              </a:rPr>
              <a:t>euismod</a:t>
            </a:r>
            <a:r>
              <a:rPr lang="en-GB" sz="2400" b="0" dirty="0">
                <a:latin typeface="Public Sans" pitchFamily="2" charset="77"/>
              </a:rPr>
              <a:t> </a:t>
            </a:r>
            <a:r>
              <a:rPr lang="en-GB" sz="2400" b="0" dirty="0" err="1">
                <a:latin typeface="Public Sans" pitchFamily="2" charset="77"/>
              </a:rPr>
              <a:t>tortor</a:t>
            </a:r>
            <a:r>
              <a:rPr lang="en-GB" sz="2400" b="0" dirty="0">
                <a:latin typeface="Public Sans" pitchFamily="2" charset="77"/>
              </a:rPr>
              <a:t>, a </a:t>
            </a:r>
            <a:r>
              <a:rPr lang="en-GB" sz="2400" b="0" dirty="0" err="1">
                <a:latin typeface="Public Sans" pitchFamily="2" charset="77"/>
              </a:rPr>
              <a:t>elementum</a:t>
            </a:r>
            <a:r>
              <a:rPr lang="en-GB" sz="2400" b="0" dirty="0">
                <a:latin typeface="Public Sans" pitchFamily="2" charset="77"/>
              </a:rPr>
              <a:t> ex eros non </a:t>
            </a:r>
            <a:r>
              <a:rPr lang="en-GB" sz="2400" b="0" dirty="0" err="1">
                <a:latin typeface="Public Sans" pitchFamily="2" charset="77"/>
              </a:rPr>
              <a:t>felis</a:t>
            </a:r>
            <a:r>
              <a:rPr lang="en-GB" sz="2400" b="0" dirty="0">
                <a:latin typeface="Public Sans" pitchFamily="2" charset="77"/>
              </a:rPr>
              <a:t>. </a:t>
            </a:r>
            <a:r>
              <a:rPr lang="en-GB" sz="2400" b="0" dirty="0" err="1">
                <a:latin typeface="Public Sans" pitchFamily="2" charset="77"/>
              </a:rPr>
              <a:t>Quisque</a:t>
            </a:r>
            <a:r>
              <a:rPr lang="en-GB" sz="2400" b="0" dirty="0">
                <a:latin typeface="Public Sans" pitchFamily="2" charset="77"/>
              </a:rPr>
              <a:t> pharetra, </a:t>
            </a:r>
            <a:r>
              <a:rPr lang="en-GB" sz="2400" b="0" dirty="0" err="1">
                <a:latin typeface="Public Sans" pitchFamily="2" charset="77"/>
              </a:rPr>
              <a:t>sapien</a:t>
            </a:r>
            <a:r>
              <a:rPr lang="en-GB" sz="2400" b="0" dirty="0">
                <a:latin typeface="Public Sans" pitchFamily="2" charset="77"/>
              </a:rPr>
              <a:t> id </a:t>
            </a:r>
            <a:r>
              <a:rPr lang="en-GB" sz="2400" b="0" dirty="0" err="1">
                <a:latin typeface="Public Sans" pitchFamily="2" charset="77"/>
              </a:rPr>
              <a:t>sollicitudin</a:t>
            </a:r>
            <a:r>
              <a:rPr lang="en-GB" sz="2400" b="0" dirty="0">
                <a:latin typeface="Public Sans" pitchFamily="2" charset="77"/>
              </a:rPr>
              <a:t> pulvinar, ex magna </a:t>
            </a:r>
            <a:r>
              <a:rPr lang="en-GB" sz="2400" b="0" dirty="0" err="1">
                <a:latin typeface="Public Sans" pitchFamily="2" charset="77"/>
              </a:rPr>
              <a:t>iaculis</a:t>
            </a:r>
            <a:r>
              <a:rPr lang="en-GB" sz="2400" b="0" dirty="0">
                <a:latin typeface="Public Sans" pitchFamily="2" charset="77"/>
              </a:rPr>
              <a:t> magna, </a:t>
            </a:r>
            <a:r>
              <a:rPr lang="en-GB" sz="2400" b="0" dirty="0" err="1">
                <a:latin typeface="Public Sans" pitchFamily="2" charset="77"/>
              </a:rPr>
              <a:t>ut</a:t>
            </a:r>
            <a:r>
              <a:rPr lang="en-GB" sz="2400" b="0" dirty="0">
                <a:latin typeface="Public Sans" pitchFamily="2" charset="77"/>
              </a:rPr>
              <a:t> </a:t>
            </a:r>
            <a:r>
              <a:rPr lang="en-GB" sz="2400" b="0" dirty="0" err="1">
                <a:latin typeface="Public Sans" pitchFamily="2" charset="77"/>
              </a:rPr>
              <a:t>volutpat</a:t>
            </a:r>
            <a:r>
              <a:rPr lang="en-GB" sz="2400" b="0" dirty="0">
                <a:latin typeface="Public Sans" pitchFamily="2" charset="77"/>
              </a:rPr>
              <a:t> </a:t>
            </a:r>
            <a:r>
              <a:rPr lang="en-GB" sz="2400" b="0" dirty="0" err="1">
                <a:latin typeface="Public Sans" pitchFamily="2" charset="77"/>
              </a:rPr>
              <a:t>augue</a:t>
            </a:r>
            <a:r>
              <a:rPr lang="en-GB" sz="2400" b="0" dirty="0">
                <a:latin typeface="Public Sans" pitchFamily="2" charset="77"/>
              </a:rPr>
              <a:t> </a:t>
            </a:r>
            <a:r>
              <a:rPr lang="en-GB" sz="2400" b="0" dirty="0" err="1">
                <a:latin typeface="Public Sans" pitchFamily="2" charset="77"/>
              </a:rPr>
              <a:t>velit</a:t>
            </a:r>
            <a:r>
              <a:rPr lang="en-GB" sz="2400" b="0" dirty="0">
                <a:latin typeface="Public Sans" pitchFamily="2" charset="77"/>
              </a:rPr>
              <a:t> </a:t>
            </a:r>
            <a:r>
              <a:rPr lang="en-GB" sz="2400" b="0" dirty="0" err="1">
                <a:latin typeface="Public Sans" pitchFamily="2" charset="77"/>
              </a:rPr>
              <a:t>eget</a:t>
            </a:r>
            <a:r>
              <a:rPr lang="en-GB" sz="2400" b="0" dirty="0">
                <a:latin typeface="Public Sans" pitchFamily="2" charset="77"/>
              </a:rPr>
              <a:t> </a:t>
            </a:r>
            <a:r>
              <a:rPr lang="en-GB" sz="2400" b="0" dirty="0" err="1">
                <a:latin typeface="Public Sans" pitchFamily="2" charset="77"/>
              </a:rPr>
              <a:t>velit</a:t>
            </a:r>
            <a:r>
              <a:rPr lang="en-GB" sz="2400" b="0" dirty="0">
                <a:latin typeface="Public Sans" pitchFamily="2" charset="77"/>
              </a:rPr>
              <a:t>. </a:t>
            </a:r>
            <a:r>
              <a:rPr lang="en-GB" sz="2400" b="0" dirty="0" err="1">
                <a:latin typeface="Public Sans" pitchFamily="2" charset="77"/>
              </a:rPr>
              <a:t>Orci</a:t>
            </a:r>
            <a:r>
              <a:rPr lang="en-GB" sz="2400" b="0" dirty="0">
                <a:latin typeface="Public Sans" pitchFamily="2" charset="77"/>
              </a:rPr>
              <a:t> </a:t>
            </a:r>
            <a:r>
              <a:rPr lang="en-GB" sz="2400" b="0" dirty="0" err="1">
                <a:latin typeface="Public Sans" pitchFamily="2" charset="77"/>
              </a:rPr>
              <a:t>varius</a:t>
            </a:r>
            <a:r>
              <a:rPr lang="en-GB" sz="2400" b="0" dirty="0">
                <a:latin typeface="Public Sans" pitchFamily="2" charset="77"/>
              </a:rPr>
              <a:t> </a:t>
            </a:r>
            <a:r>
              <a:rPr lang="en-GB" sz="2400" b="0" dirty="0" err="1">
                <a:latin typeface="Public Sans" pitchFamily="2" charset="77"/>
              </a:rPr>
              <a:t>natoque</a:t>
            </a:r>
            <a:r>
              <a:rPr lang="en-GB" sz="2400" b="0" dirty="0">
                <a:latin typeface="Public Sans" pitchFamily="2" charset="77"/>
              </a:rPr>
              <a:t> </a:t>
            </a:r>
            <a:r>
              <a:rPr lang="en-GB" sz="2400" b="0" dirty="0" err="1">
                <a:latin typeface="Public Sans" pitchFamily="2" charset="77"/>
              </a:rPr>
              <a:t>penatibus</a:t>
            </a:r>
            <a:r>
              <a:rPr lang="en-GB" sz="2400" b="0" dirty="0">
                <a:latin typeface="Public Sans" pitchFamily="2" charset="77"/>
              </a:rPr>
              <a:t> et </a:t>
            </a:r>
            <a:r>
              <a:rPr lang="en-GB" sz="2400" b="0" dirty="0" err="1">
                <a:latin typeface="Public Sans" pitchFamily="2" charset="77"/>
              </a:rPr>
              <a:t>magnis</a:t>
            </a:r>
            <a:r>
              <a:rPr lang="en-GB" sz="2400" b="0" dirty="0">
                <a:latin typeface="Public Sans" pitchFamily="2" charset="77"/>
              </a:rPr>
              <a:t> dis parturient </a:t>
            </a:r>
            <a:r>
              <a:rPr lang="en-GB" sz="2400" b="0" dirty="0" err="1">
                <a:latin typeface="Public Sans" pitchFamily="2" charset="77"/>
              </a:rPr>
              <a:t>montes</a:t>
            </a:r>
            <a:r>
              <a:rPr lang="en-GB" sz="2400" b="0" dirty="0">
                <a:latin typeface="Public Sans" pitchFamily="2" charset="77"/>
              </a:rPr>
              <a:t>, </a:t>
            </a:r>
            <a:r>
              <a:rPr lang="en-GB" sz="2400" b="0" dirty="0" err="1">
                <a:latin typeface="Public Sans" pitchFamily="2" charset="77"/>
              </a:rPr>
              <a:t>nascetur</a:t>
            </a:r>
            <a:r>
              <a:rPr lang="en-GB" sz="2400" b="0" dirty="0">
                <a:latin typeface="Public Sans" pitchFamily="2" charset="77"/>
              </a:rPr>
              <a:t> </a:t>
            </a:r>
            <a:r>
              <a:rPr lang="en-GB" sz="2400" b="0" dirty="0" err="1">
                <a:latin typeface="Public Sans" pitchFamily="2" charset="77"/>
              </a:rPr>
              <a:t>ridiculus</a:t>
            </a:r>
            <a:r>
              <a:rPr lang="en-GB" sz="2400" b="0" dirty="0">
                <a:latin typeface="Public Sans" pitchFamily="2" charset="77"/>
              </a:rPr>
              <a:t> mus. </a:t>
            </a:r>
            <a:r>
              <a:rPr lang="en-GB" sz="2400" b="0" dirty="0" err="1">
                <a:latin typeface="Public Sans" pitchFamily="2" charset="77"/>
              </a:rPr>
              <a:t>Sed</a:t>
            </a:r>
            <a:r>
              <a:rPr lang="en-GB" sz="2400" b="0" dirty="0">
                <a:latin typeface="Public Sans" pitchFamily="2" charset="77"/>
              </a:rPr>
              <a:t> et </a:t>
            </a:r>
            <a:r>
              <a:rPr lang="en-GB" sz="2400" b="0" dirty="0" err="1">
                <a:latin typeface="Public Sans" pitchFamily="2" charset="77"/>
              </a:rPr>
              <a:t>purus</a:t>
            </a:r>
            <a:r>
              <a:rPr lang="en-GB" sz="2400" b="0" dirty="0">
                <a:latin typeface="Public Sans" pitchFamily="2" charset="77"/>
              </a:rPr>
              <a:t> </a:t>
            </a:r>
            <a:r>
              <a:rPr lang="en-GB" sz="2400" b="0" dirty="0" err="1">
                <a:latin typeface="Public Sans" pitchFamily="2" charset="77"/>
              </a:rPr>
              <a:t>iaculis</a:t>
            </a:r>
            <a:r>
              <a:rPr lang="en-GB" sz="2400" b="0" dirty="0">
                <a:latin typeface="Public Sans" pitchFamily="2" charset="77"/>
              </a:rPr>
              <a:t>, </a:t>
            </a:r>
            <a:r>
              <a:rPr lang="en-GB" sz="2400" b="0" dirty="0" err="1">
                <a:latin typeface="Public Sans" pitchFamily="2" charset="77"/>
              </a:rPr>
              <a:t>ultricies</a:t>
            </a:r>
            <a:r>
              <a:rPr lang="en-GB" sz="2400" b="0" dirty="0">
                <a:latin typeface="Public Sans" pitchFamily="2" charset="77"/>
              </a:rPr>
              <a:t> </a:t>
            </a:r>
            <a:r>
              <a:rPr lang="en-GB" sz="2400" b="0" dirty="0" err="1">
                <a:latin typeface="Public Sans" pitchFamily="2" charset="77"/>
              </a:rPr>
              <a:t>sem</a:t>
            </a:r>
            <a:r>
              <a:rPr lang="en-GB" sz="2400" b="0" dirty="0">
                <a:latin typeface="Public Sans" pitchFamily="2" charset="77"/>
              </a:rPr>
              <a:t> at, </a:t>
            </a:r>
            <a:r>
              <a:rPr lang="en-GB" sz="2400" b="0" dirty="0" err="1">
                <a:latin typeface="Public Sans" pitchFamily="2" charset="77"/>
              </a:rPr>
              <a:t>tempor</a:t>
            </a:r>
            <a:r>
              <a:rPr lang="en-GB" sz="2400" b="0" dirty="0">
                <a:latin typeface="Public Sans" pitchFamily="2" charset="77"/>
              </a:rPr>
              <a:t> </a:t>
            </a:r>
            <a:r>
              <a:rPr lang="en-GB" sz="2400" b="0" dirty="0" err="1">
                <a:latin typeface="Public Sans" pitchFamily="2" charset="77"/>
              </a:rPr>
              <a:t>nulla</a:t>
            </a:r>
            <a:r>
              <a:rPr lang="en-GB" sz="2400" b="0" dirty="0">
                <a:latin typeface="Public Sans" pitchFamily="2" charset="77"/>
              </a:rPr>
              <a:t>. Maecenas </a:t>
            </a:r>
            <a:r>
              <a:rPr lang="en-GB" sz="2400" b="0" dirty="0" err="1">
                <a:latin typeface="Public Sans" pitchFamily="2" charset="77"/>
              </a:rPr>
              <a:t>volutpat</a:t>
            </a:r>
            <a:r>
              <a:rPr lang="en-GB" sz="2400" b="0" dirty="0">
                <a:latin typeface="Public Sans" pitchFamily="2" charset="77"/>
              </a:rPr>
              <a:t> </a:t>
            </a:r>
            <a:r>
              <a:rPr lang="en-GB" sz="2400" b="0" dirty="0" err="1">
                <a:latin typeface="Public Sans" pitchFamily="2" charset="77"/>
              </a:rPr>
              <a:t>est</a:t>
            </a:r>
            <a:r>
              <a:rPr lang="en-GB" sz="2400" b="0" dirty="0">
                <a:latin typeface="Public Sans" pitchFamily="2" charset="77"/>
              </a:rPr>
              <a:t> </a:t>
            </a:r>
            <a:r>
              <a:rPr lang="en-GB" sz="2400" b="0" dirty="0" err="1">
                <a:latin typeface="Public Sans" pitchFamily="2" charset="77"/>
              </a:rPr>
              <a:t>orci</a:t>
            </a:r>
            <a:r>
              <a:rPr lang="en-GB" sz="2400" b="0" dirty="0">
                <a:latin typeface="Public Sans" pitchFamily="2" charset="77"/>
              </a:rPr>
              <a:t>, </a:t>
            </a:r>
            <a:r>
              <a:rPr lang="en-GB" sz="2400" b="0" dirty="0" err="1">
                <a:latin typeface="Public Sans" pitchFamily="2" charset="77"/>
              </a:rPr>
              <a:t>nec</a:t>
            </a:r>
            <a:r>
              <a:rPr lang="en-GB" sz="2400" b="0" dirty="0">
                <a:latin typeface="Public Sans" pitchFamily="2" charset="77"/>
              </a:rPr>
              <a:t> </a:t>
            </a:r>
            <a:r>
              <a:rPr lang="en-GB" sz="2400" b="0" dirty="0" err="1">
                <a:latin typeface="Public Sans" pitchFamily="2" charset="77"/>
              </a:rPr>
              <a:t>ullamcorper</a:t>
            </a:r>
            <a:r>
              <a:rPr lang="en-GB" sz="2400" b="0" dirty="0">
                <a:latin typeface="Public Sans" pitchFamily="2" charset="77"/>
              </a:rPr>
              <a:t> </a:t>
            </a:r>
            <a:r>
              <a:rPr lang="en-GB" sz="2400" b="0" dirty="0" err="1">
                <a:latin typeface="Public Sans" pitchFamily="2" charset="77"/>
              </a:rPr>
              <a:t>tortor</a:t>
            </a:r>
            <a:r>
              <a:rPr lang="en-GB" sz="2400" b="0" dirty="0">
                <a:latin typeface="Public Sans" pitchFamily="2" charset="77"/>
              </a:rPr>
              <a:t> </a:t>
            </a:r>
            <a:r>
              <a:rPr lang="en-GB" sz="2400" b="0" dirty="0" err="1">
                <a:latin typeface="Public Sans" pitchFamily="2" charset="77"/>
              </a:rPr>
              <a:t>dapibus</a:t>
            </a:r>
            <a:r>
              <a:rPr lang="en-GB" sz="2400" b="0" dirty="0">
                <a:latin typeface="Public Sans" pitchFamily="2" charset="77"/>
              </a:rPr>
              <a:t> </a:t>
            </a:r>
            <a:r>
              <a:rPr lang="en-GB" sz="2400" b="0" dirty="0" err="1">
                <a:latin typeface="Public Sans" pitchFamily="2" charset="77"/>
              </a:rPr>
              <a:t>sodales</a:t>
            </a:r>
            <a:r>
              <a:rPr lang="en-GB" sz="2400" b="0" dirty="0">
                <a:latin typeface="Public Sans" pitchFamily="2" charset="77"/>
              </a:rPr>
              <a:t>. Donec </a:t>
            </a:r>
            <a:r>
              <a:rPr lang="en-GB" sz="2400" b="0" dirty="0" err="1">
                <a:latin typeface="Public Sans" pitchFamily="2" charset="77"/>
              </a:rPr>
              <a:t>imperdiet</a:t>
            </a:r>
            <a:r>
              <a:rPr lang="en-GB" sz="2400" b="0" dirty="0">
                <a:latin typeface="Public Sans" pitchFamily="2" charset="77"/>
              </a:rPr>
              <a:t> </a:t>
            </a:r>
            <a:r>
              <a:rPr lang="en-GB" sz="2400" b="0" dirty="0" err="1">
                <a:latin typeface="Public Sans" pitchFamily="2" charset="77"/>
              </a:rPr>
              <a:t>feugiat</a:t>
            </a:r>
            <a:r>
              <a:rPr lang="en-GB" sz="2400" b="0" dirty="0">
                <a:latin typeface="Public Sans" pitchFamily="2" charset="77"/>
              </a:rPr>
              <a:t> </a:t>
            </a:r>
            <a:r>
              <a:rPr lang="en-GB" sz="2400" b="0" dirty="0" err="1">
                <a:latin typeface="Public Sans" pitchFamily="2" charset="77"/>
              </a:rPr>
              <a:t>orci</a:t>
            </a:r>
            <a:r>
              <a:rPr lang="en-GB" sz="2400" b="0" dirty="0">
                <a:latin typeface="Public Sans" pitchFamily="2" charset="77"/>
              </a:rPr>
              <a:t> </a:t>
            </a:r>
            <a:r>
              <a:rPr lang="en-GB" sz="2400" b="0" dirty="0" err="1">
                <a:latin typeface="Public Sans" pitchFamily="2" charset="77"/>
              </a:rPr>
              <a:t>mollis</a:t>
            </a:r>
            <a:r>
              <a:rPr lang="en-GB" sz="2400" b="0" dirty="0">
                <a:latin typeface="Public Sans" pitchFamily="2" charset="77"/>
              </a:rPr>
              <a:t> </a:t>
            </a:r>
            <a:r>
              <a:rPr lang="en-GB" sz="2400" b="0" dirty="0" err="1">
                <a:latin typeface="Public Sans" pitchFamily="2" charset="77"/>
              </a:rPr>
              <a:t>imperdiet</a:t>
            </a:r>
            <a:r>
              <a:rPr lang="en-GB" sz="2400" b="0" dirty="0">
                <a:latin typeface="Public Sans" pitchFamily="2" charset="77"/>
              </a:rPr>
              <a:t>. </a:t>
            </a:r>
            <a:br>
              <a:rPr lang="en-GB" sz="2400" b="0" dirty="0">
                <a:latin typeface="Public Sans" pitchFamily="2" charset="77"/>
              </a:rPr>
            </a:br>
            <a:br>
              <a:rPr lang="en-GB" sz="2400" b="0" dirty="0">
                <a:latin typeface="Public Sans" pitchFamily="2" charset="77"/>
              </a:rPr>
            </a:br>
            <a:r>
              <a:rPr lang="en-GB" sz="2400" b="0" dirty="0" err="1">
                <a:latin typeface="Public Sans" pitchFamily="2" charset="77"/>
              </a:rPr>
              <a:t>Sed</a:t>
            </a:r>
            <a:r>
              <a:rPr lang="en-GB" sz="2400" b="0" dirty="0">
                <a:latin typeface="Public Sans" pitchFamily="2" charset="77"/>
              </a:rPr>
              <a:t> </a:t>
            </a:r>
            <a:r>
              <a:rPr lang="en-GB" sz="2400" b="0" dirty="0" err="1">
                <a:latin typeface="Public Sans" pitchFamily="2" charset="77"/>
              </a:rPr>
              <a:t>commodo</a:t>
            </a:r>
            <a:r>
              <a:rPr lang="en-GB" sz="2400" b="0" dirty="0">
                <a:latin typeface="Public Sans" pitchFamily="2" charset="77"/>
              </a:rPr>
              <a:t> </a:t>
            </a:r>
            <a:r>
              <a:rPr lang="en-GB" sz="2400" b="0" dirty="0" err="1">
                <a:latin typeface="Public Sans" pitchFamily="2" charset="77"/>
              </a:rPr>
              <a:t>pellentesque</a:t>
            </a:r>
            <a:r>
              <a:rPr lang="en-GB" sz="2400" b="0" dirty="0">
                <a:latin typeface="Public Sans" pitchFamily="2" charset="77"/>
              </a:rPr>
              <a:t> ipsum non </a:t>
            </a:r>
            <a:r>
              <a:rPr lang="en-GB" sz="2400" b="0" dirty="0" err="1">
                <a:latin typeface="Public Sans" pitchFamily="2" charset="77"/>
              </a:rPr>
              <a:t>hendrerit</a:t>
            </a:r>
            <a:r>
              <a:rPr lang="en-GB" sz="2400" b="0" dirty="0">
                <a:latin typeface="Public Sans" pitchFamily="2" charset="77"/>
              </a:rPr>
              <a:t>. </a:t>
            </a:r>
            <a:r>
              <a:rPr lang="en-GB" sz="2400" b="0" dirty="0" err="1">
                <a:latin typeface="Public Sans" pitchFamily="2" charset="77"/>
              </a:rPr>
              <a:t>Quisque</a:t>
            </a:r>
            <a:r>
              <a:rPr lang="en-GB" sz="2400" b="0" dirty="0">
                <a:latin typeface="Public Sans" pitchFamily="2" charset="77"/>
              </a:rPr>
              <a:t> </a:t>
            </a:r>
            <a:r>
              <a:rPr lang="en-GB" sz="2400" b="0" dirty="0" err="1">
                <a:latin typeface="Public Sans" pitchFamily="2" charset="77"/>
              </a:rPr>
              <a:t>commodo</a:t>
            </a:r>
            <a:r>
              <a:rPr lang="en-GB" sz="2400" b="0" dirty="0">
                <a:latin typeface="Public Sans" pitchFamily="2" charset="77"/>
              </a:rPr>
              <a:t> ligula pharetra </a:t>
            </a:r>
            <a:r>
              <a:rPr lang="en-GB" sz="2400" b="0" dirty="0" err="1">
                <a:latin typeface="Public Sans" pitchFamily="2" charset="77"/>
              </a:rPr>
              <a:t>hendrerit</a:t>
            </a:r>
            <a:r>
              <a:rPr lang="en-GB" sz="2400" b="0" dirty="0">
                <a:latin typeface="Public Sans" pitchFamily="2" charset="77"/>
              </a:rPr>
              <a:t>.</a:t>
            </a:r>
            <a:endParaRPr lang="en-US" dirty="0"/>
          </a:p>
        </p:txBody>
      </p:sp>
      <p:pic>
        <p:nvPicPr>
          <p:cNvPr id="4" name="Picture 3">
            <a:extLst>
              <a:ext uri="{FF2B5EF4-FFF2-40B4-BE49-F238E27FC236}">
                <a16:creationId xmlns:a16="http://schemas.microsoft.com/office/drawing/2014/main" id="{38FDD584-05A5-004A-8151-192C12A76965}"/>
              </a:ext>
            </a:extLst>
          </p:cNvPr>
          <p:cNvPicPr>
            <a:picLocks noChangeAspect="1"/>
          </p:cNvPicPr>
          <p:nvPr userDrawn="1"/>
        </p:nvPicPr>
        <p:blipFill>
          <a:blip r:embed="rId2"/>
          <a:srcRect/>
          <a:stretch/>
        </p:blipFill>
        <p:spPr>
          <a:xfrm>
            <a:off x="9656991" y="5829888"/>
            <a:ext cx="2344505" cy="846627"/>
          </a:xfrm>
          <a:prstGeom prst="rect">
            <a:avLst/>
          </a:prstGeom>
        </p:spPr>
      </p:pic>
    </p:spTree>
    <p:extLst>
      <p:ext uri="{BB962C8B-B14F-4D97-AF65-F5344CB8AC3E}">
        <p14:creationId xmlns:p14="http://schemas.microsoft.com/office/powerpoint/2010/main" val="341792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ABF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rgbClr val="01033C"/>
                </a:solidFill>
                <a:latin typeface="COOPERHEWITT-SEMIBOLD" pitchFamily="2" charset="77"/>
                <a:ea typeface="COOPERHEWITT-SEMIBOLD" pitchFamily="2" charset="77"/>
              </a:defRPr>
            </a:lvl1pPr>
          </a:lstStyle>
          <a:p>
            <a:r>
              <a:rPr lang="en-GB" dirty="0"/>
              <a:t>Click to edit </a:t>
            </a:r>
            <a:br>
              <a:rPr lang="en-GB" dirty="0"/>
            </a:br>
            <a:r>
              <a:rPr lang="en-GB" dirty="0"/>
              <a:t>Master title style</a:t>
            </a:r>
            <a:endParaRPr lang="en-US" dirty="0"/>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rgbClr val="01033C"/>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Picture 4">
            <a:extLst>
              <a:ext uri="{FF2B5EF4-FFF2-40B4-BE49-F238E27FC236}">
                <a16:creationId xmlns:a16="http://schemas.microsoft.com/office/drawing/2014/main" id="{4486A2D5-324C-9E4F-A4EB-75376B44CEDE}"/>
              </a:ext>
            </a:extLst>
          </p:cNvPr>
          <p:cNvPicPr>
            <a:picLocks noChangeAspect="1"/>
          </p:cNvPicPr>
          <p:nvPr userDrawn="1"/>
        </p:nvPicPr>
        <p:blipFill>
          <a:blip r:embed="rId2"/>
          <a:srcRect/>
          <a:stretch/>
        </p:blipFill>
        <p:spPr>
          <a:xfrm>
            <a:off x="9656991" y="5829888"/>
            <a:ext cx="2344505" cy="846627"/>
          </a:xfrm>
          <a:prstGeom prst="rect">
            <a:avLst/>
          </a:prstGeom>
        </p:spPr>
      </p:pic>
    </p:spTree>
    <p:extLst>
      <p:ext uri="{BB962C8B-B14F-4D97-AF65-F5344CB8AC3E}">
        <p14:creationId xmlns:p14="http://schemas.microsoft.com/office/powerpoint/2010/main" val="3496286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rgbClr val="3ADDC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rgbClr val="01033C"/>
                </a:solidFill>
                <a:latin typeface="COOPERHEWITT-SEMIBOLD" pitchFamily="2" charset="77"/>
                <a:ea typeface="COOPERHEWITT-SEMIBOLD" pitchFamily="2" charset="77"/>
              </a:defRPr>
            </a:lvl1pPr>
          </a:lstStyle>
          <a:p>
            <a:r>
              <a:rPr lang="en-GB" dirty="0"/>
              <a:t>Click to edit </a:t>
            </a:r>
            <a:br>
              <a:rPr lang="en-GB" dirty="0"/>
            </a:br>
            <a:r>
              <a:rPr lang="en-GB" dirty="0"/>
              <a:t>Master title style</a:t>
            </a:r>
            <a:endParaRPr lang="en-US" dirty="0"/>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rgbClr val="01033C"/>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5" name="Picture 4">
            <a:extLst>
              <a:ext uri="{FF2B5EF4-FFF2-40B4-BE49-F238E27FC236}">
                <a16:creationId xmlns:a16="http://schemas.microsoft.com/office/drawing/2014/main" id="{EA39DB12-09C8-CB42-B27F-E3FC28EBA5AA}"/>
              </a:ext>
            </a:extLst>
          </p:cNvPr>
          <p:cNvPicPr>
            <a:picLocks noChangeAspect="1"/>
          </p:cNvPicPr>
          <p:nvPr userDrawn="1"/>
        </p:nvPicPr>
        <p:blipFill>
          <a:blip r:embed="rId2"/>
          <a:srcRect/>
          <a:stretch/>
        </p:blipFill>
        <p:spPr>
          <a:xfrm>
            <a:off x="9656991" y="5829888"/>
            <a:ext cx="2344505" cy="846627"/>
          </a:xfrm>
          <a:prstGeom prst="rect">
            <a:avLst/>
          </a:prstGeom>
        </p:spPr>
      </p:pic>
    </p:spTree>
    <p:extLst>
      <p:ext uri="{BB962C8B-B14F-4D97-AF65-F5344CB8AC3E}">
        <p14:creationId xmlns:p14="http://schemas.microsoft.com/office/powerpoint/2010/main" val="2202031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rgbClr val="22857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chemeClr val="bg1"/>
                </a:solidFill>
                <a:latin typeface="COOPERHEWITT-SEMIBOLD" pitchFamily="2" charset="77"/>
                <a:ea typeface="COOPERHEWITT-SEMIBOLD" pitchFamily="2" charset="77"/>
              </a:defRPr>
            </a:lvl1pPr>
          </a:lstStyle>
          <a:p>
            <a:r>
              <a:rPr lang="en-GB" dirty="0"/>
              <a:t>Click to edit </a:t>
            </a:r>
            <a:br>
              <a:rPr lang="en-GB" dirty="0"/>
            </a:br>
            <a:r>
              <a:rPr lang="en-GB" dirty="0"/>
              <a:t>Master title style</a:t>
            </a:r>
            <a:endParaRPr lang="en-US" dirty="0"/>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chemeClr val="bg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Picture 5">
            <a:extLst>
              <a:ext uri="{FF2B5EF4-FFF2-40B4-BE49-F238E27FC236}">
                <a16:creationId xmlns:a16="http://schemas.microsoft.com/office/drawing/2014/main" id="{E816D685-0808-8647-9F6B-2213D1DE7E5C}"/>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1329497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rgbClr val="257FA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chemeClr val="bg1"/>
                </a:solidFill>
                <a:latin typeface="COOPERHEWITT-SEMIBOLD" pitchFamily="2" charset="77"/>
                <a:ea typeface="COOPERHEWITT-SEMIBOLD" pitchFamily="2" charset="77"/>
              </a:defRPr>
            </a:lvl1pPr>
          </a:lstStyle>
          <a:p>
            <a:r>
              <a:rPr lang="en-GB" dirty="0"/>
              <a:t>Click to edit </a:t>
            </a:r>
            <a:br>
              <a:rPr lang="en-GB" dirty="0"/>
            </a:br>
            <a:r>
              <a:rPr lang="en-GB" dirty="0"/>
              <a:t>Master title style</a:t>
            </a:r>
            <a:endParaRPr lang="en-US" dirty="0"/>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chemeClr val="bg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Picture 5">
            <a:extLst>
              <a:ext uri="{FF2B5EF4-FFF2-40B4-BE49-F238E27FC236}">
                <a16:creationId xmlns:a16="http://schemas.microsoft.com/office/drawing/2014/main" id="{E6C96037-90F8-6140-B06F-C10492131903}"/>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395655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01033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3F51D-6C08-2046-BB3B-D7A455B763EC}"/>
              </a:ext>
            </a:extLst>
          </p:cNvPr>
          <p:cNvSpPr>
            <a:spLocks noGrp="1"/>
          </p:cNvSpPr>
          <p:nvPr>
            <p:ph type="title" hasCustomPrompt="1"/>
          </p:nvPr>
        </p:nvSpPr>
        <p:spPr>
          <a:xfrm>
            <a:off x="479425" y="476250"/>
            <a:ext cx="11341100" cy="2952750"/>
          </a:xfrm>
        </p:spPr>
        <p:txBody>
          <a:bodyPr lIns="0" tIns="0" rIns="0" bIns="0" anchor="t" anchorCtr="0">
            <a:noAutofit/>
          </a:bodyPr>
          <a:lstStyle>
            <a:lvl1pPr>
              <a:defRPr sz="7200" b="1" i="0">
                <a:solidFill>
                  <a:srgbClr val="3ADDC2"/>
                </a:solidFill>
                <a:latin typeface="COOPERHEWITT-SEMIBOLD" pitchFamily="2" charset="77"/>
                <a:ea typeface="COOPERHEWITT-SEMIBOLD" pitchFamily="2" charset="77"/>
              </a:defRPr>
            </a:lvl1pPr>
          </a:lstStyle>
          <a:p>
            <a:r>
              <a:rPr lang="en-GB" dirty="0"/>
              <a:t>Click to edit </a:t>
            </a:r>
            <a:br>
              <a:rPr lang="en-GB" dirty="0"/>
            </a:br>
            <a:r>
              <a:rPr lang="en-GB" dirty="0"/>
              <a:t>Master title style</a:t>
            </a:r>
            <a:endParaRPr lang="en-US" dirty="0"/>
          </a:p>
        </p:txBody>
      </p:sp>
      <p:sp>
        <p:nvSpPr>
          <p:cNvPr id="3" name="Text Placeholder 2">
            <a:extLst>
              <a:ext uri="{FF2B5EF4-FFF2-40B4-BE49-F238E27FC236}">
                <a16:creationId xmlns:a16="http://schemas.microsoft.com/office/drawing/2014/main" id="{1F824145-B88B-434D-B2B3-E97CA1B662BC}"/>
              </a:ext>
            </a:extLst>
          </p:cNvPr>
          <p:cNvSpPr>
            <a:spLocks noGrp="1"/>
          </p:cNvSpPr>
          <p:nvPr>
            <p:ph type="body" idx="1"/>
          </p:nvPr>
        </p:nvSpPr>
        <p:spPr>
          <a:xfrm>
            <a:off x="479425" y="3429000"/>
            <a:ext cx="5616575" cy="3024188"/>
          </a:xfrm>
        </p:spPr>
        <p:txBody>
          <a:bodyPr lIns="0" tIns="0" rIns="0" bIns="0">
            <a:noAutofit/>
          </a:bodyPr>
          <a:lstStyle>
            <a:lvl1pPr marL="0" indent="0">
              <a:buNone/>
              <a:defRPr sz="2400" b="0" i="0">
                <a:solidFill>
                  <a:schemeClr val="bg1"/>
                </a:solidFill>
                <a:latin typeface="Public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6" name="Picture 5">
            <a:extLst>
              <a:ext uri="{FF2B5EF4-FFF2-40B4-BE49-F238E27FC236}">
                <a16:creationId xmlns:a16="http://schemas.microsoft.com/office/drawing/2014/main" id="{E83A2F2B-BE21-9342-BB30-45EC7239AA8A}"/>
              </a:ext>
            </a:extLst>
          </p:cNvPr>
          <p:cNvPicPr>
            <a:picLocks noChangeAspect="1"/>
          </p:cNvPicPr>
          <p:nvPr userDrawn="1"/>
        </p:nvPicPr>
        <p:blipFill>
          <a:blip r:embed="rId2"/>
          <a:srcRect/>
          <a:stretch/>
        </p:blipFill>
        <p:spPr>
          <a:xfrm>
            <a:off x="9656990" y="5829888"/>
            <a:ext cx="2344508" cy="846627"/>
          </a:xfrm>
          <a:prstGeom prst="rect">
            <a:avLst/>
          </a:prstGeom>
        </p:spPr>
      </p:pic>
    </p:spTree>
    <p:extLst>
      <p:ext uri="{BB962C8B-B14F-4D97-AF65-F5344CB8AC3E}">
        <p14:creationId xmlns:p14="http://schemas.microsoft.com/office/powerpoint/2010/main" val="2013804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ABFF0">
            <a:alpha val="10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694CDF-6606-A44E-9795-43AD9900D20E}"/>
              </a:ext>
            </a:extLst>
          </p:cNvPr>
          <p:cNvSpPr>
            <a:spLocks noGrp="1"/>
          </p:cNvSpPr>
          <p:nvPr>
            <p:ph type="title"/>
          </p:nvPr>
        </p:nvSpPr>
        <p:spPr>
          <a:xfrm>
            <a:off x="479425" y="500062"/>
            <a:ext cx="11340000" cy="1260000"/>
          </a:xfrm>
          <a:prstGeom prst="rect">
            <a:avLst/>
          </a:prstGeom>
        </p:spPr>
        <p:txBody>
          <a:bodyPr vert="horz"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C612BAF-22FF-984F-B4AC-E20A151E3B43}"/>
              </a:ext>
            </a:extLst>
          </p:cNvPr>
          <p:cNvSpPr>
            <a:spLocks noGrp="1"/>
          </p:cNvSpPr>
          <p:nvPr>
            <p:ph type="body" idx="1"/>
          </p:nvPr>
        </p:nvSpPr>
        <p:spPr>
          <a:xfrm>
            <a:off x="489721" y="1760062"/>
            <a:ext cx="11329703" cy="35771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2B7C648-885F-F845-8E3B-9C32189BA38D}"/>
              </a:ext>
            </a:extLst>
          </p:cNvPr>
          <p:cNvSpPr>
            <a:spLocks noGrp="1"/>
          </p:cNvSpPr>
          <p:nvPr>
            <p:ph type="dt" sz="half" idx="2"/>
          </p:nvPr>
        </p:nvSpPr>
        <p:spPr>
          <a:xfrm>
            <a:off x="489721" y="6093522"/>
            <a:ext cx="2160000" cy="360000"/>
          </a:xfrm>
          <a:prstGeom prst="rect">
            <a:avLst/>
          </a:prstGeom>
        </p:spPr>
        <p:txBody>
          <a:bodyPr vert="horz" lIns="0" tIns="0" rIns="0" bIns="0" rtlCol="0" anchor="b" anchorCtr="0"/>
          <a:lstStyle>
            <a:lvl1pPr algn="l">
              <a:defRPr sz="1200" b="0" i="0">
                <a:solidFill>
                  <a:srgbClr val="CBC9CC"/>
                </a:solidFill>
                <a:latin typeface="Public Sans" pitchFamily="2" charset="77"/>
              </a:defRPr>
            </a:lvl1pPr>
          </a:lstStyle>
          <a:p>
            <a:fld id="{35B43D16-B033-6545-AA6A-6A550AEB1383}" type="datetimeFigureOut">
              <a:rPr lang="en-US" smtClean="0"/>
              <a:pPr/>
              <a:t>6/18/2026</a:t>
            </a:fld>
            <a:endParaRPr lang="en-US"/>
          </a:p>
        </p:txBody>
      </p:sp>
      <p:sp>
        <p:nvSpPr>
          <p:cNvPr id="5" name="Footer Placeholder 4">
            <a:extLst>
              <a:ext uri="{FF2B5EF4-FFF2-40B4-BE49-F238E27FC236}">
                <a16:creationId xmlns:a16="http://schemas.microsoft.com/office/drawing/2014/main" id="{EC68BE97-3C46-8640-AF66-ED68FD8F0185}"/>
              </a:ext>
            </a:extLst>
          </p:cNvPr>
          <p:cNvSpPr>
            <a:spLocks noGrp="1"/>
          </p:cNvSpPr>
          <p:nvPr>
            <p:ph type="ftr" sz="quarter" idx="3"/>
          </p:nvPr>
        </p:nvSpPr>
        <p:spPr>
          <a:xfrm>
            <a:off x="2816298" y="6093522"/>
            <a:ext cx="2520000" cy="360000"/>
          </a:xfrm>
          <a:prstGeom prst="rect">
            <a:avLst/>
          </a:prstGeom>
        </p:spPr>
        <p:txBody>
          <a:bodyPr vert="horz" lIns="0" tIns="0" rIns="0" bIns="0" rtlCol="0" anchor="b" anchorCtr="0"/>
          <a:lstStyle>
            <a:lvl1pPr algn="l">
              <a:defRPr sz="1200" b="0" i="0">
                <a:solidFill>
                  <a:srgbClr val="CBC9CC"/>
                </a:solidFill>
                <a:latin typeface="Public Sans" pitchFamily="2" charset="77"/>
              </a:defRPr>
            </a:lvl1pPr>
          </a:lstStyle>
          <a:p>
            <a:endParaRPr lang="en-US"/>
          </a:p>
        </p:txBody>
      </p:sp>
      <p:sp>
        <p:nvSpPr>
          <p:cNvPr id="6" name="Slide Number Placeholder 5">
            <a:extLst>
              <a:ext uri="{FF2B5EF4-FFF2-40B4-BE49-F238E27FC236}">
                <a16:creationId xmlns:a16="http://schemas.microsoft.com/office/drawing/2014/main" id="{782495FF-3E8C-BF4C-BD9A-067CC11B0F49}"/>
              </a:ext>
            </a:extLst>
          </p:cNvPr>
          <p:cNvSpPr>
            <a:spLocks noGrp="1"/>
          </p:cNvSpPr>
          <p:nvPr>
            <p:ph type="sldNum" sz="quarter" idx="4"/>
          </p:nvPr>
        </p:nvSpPr>
        <p:spPr>
          <a:xfrm>
            <a:off x="5502875" y="6093522"/>
            <a:ext cx="2520000" cy="360000"/>
          </a:xfrm>
          <a:prstGeom prst="rect">
            <a:avLst/>
          </a:prstGeom>
        </p:spPr>
        <p:txBody>
          <a:bodyPr vert="horz" lIns="0" tIns="0" rIns="0" bIns="0" rtlCol="0" anchor="b" anchorCtr="0"/>
          <a:lstStyle>
            <a:lvl1pPr algn="l">
              <a:defRPr sz="1200" b="0" i="0">
                <a:solidFill>
                  <a:srgbClr val="CBC9CC"/>
                </a:solidFill>
                <a:latin typeface="Public Sans" pitchFamily="2" charset="77"/>
              </a:defRPr>
            </a:lvl1pPr>
          </a:lstStyle>
          <a:p>
            <a:fld id="{EAD915C5-3F29-4A47-B4DF-A90724147DE1}" type="slidenum">
              <a:rPr lang="en-US" smtClean="0"/>
              <a:pPr/>
              <a:t>‹#›</a:t>
            </a:fld>
            <a:endParaRPr lang="en-US"/>
          </a:p>
        </p:txBody>
      </p:sp>
    </p:spTree>
    <p:extLst>
      <p:ext uri="{BB962C8B-B14F-4D97-AF65-F5344CB8AC3E}">
        <p14:creationId xmlns:p14="http://schemas.microsoft.com/office/powerpoint/2010/main" val="1906444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6" r:id="rId4"/>
    <p:sldLayoutId id="2147483651" r:id="rId5"/>
    <p:sldLayoutId id="2147483660" r:id="rId6"/>
    <p:sldLayoutId id="2147483663" r:id="rId7"/>
    <p:sldLayoutId id="2147483664" r:id="rId8"/>
    <p:sldLayoutId id="2147483661" r:id="rId9"/>
    <p:sldLayoutId id="2147483652" r:id="rId10"/>
    <p:sldLayoutId id="2147483653" r:id="rId11"/>
    <p:sldLayoutId id="2147483654" r:id="rId12"/>
    <p:sldLayoutId id="2147483655" r:id="rId13"/>
    <p:sldLayoutId id="2147483656" r:id="rId14"/>
    <p:sldLayoutId id="2147483668" r:id="rId15"/>
    <p:sldLayoutId id="2147483662" r:id="rId16"/>
    <p:sldLayoutId id="2147483657" r:id="rId17"/>
    <p:sldLayoutId id="2147483667" r:id="rId18"/>
  </p:sldLayoutIdLst>
  <p:txStyles>
    <p:titleStyle>
      <a:lvl1pPr algn="l" defTabSz="914400" rtl="0" eaLnBrk="1" latinLnBrk="0" hangingPunct="1">
        <a:lnSpc>
          <a:spcPct val="90000"/>
        </a:lnSpc>
        <a:spcBef>
          <a:spcPct val="0"/>
        </a:spcBef>
        <a:buNone/>
        <a:defRPr sz="5400" b="0" i="0" kern="1200">
          <a:solidFill>
            <a:srgbClr val="01033C"/>
          </a:solidFill>
          <a:latin typeface="COOPERHEWITT-SEMIBOLD" pitchFamily="2" charset="77"/>
          <a:ea typeface="COOPERHEWITT-SEMIBOLD" pitchFamily="2"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1033C"/>
          </a:solidFill>
          <a:latin typeface="Publ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1033C"/>
          </a:solidFill>
          <a:latin typeface="Publ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1033C"/>
          </a:solidFill>
          <a:latin typeface="Publ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1033C"/>
          </a:solidFill>
          <a:latin typeface="Publ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1033C"/>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02" userDrawn="1">
          <p15:clr>
            <a:srgbClr val="F26B43"/>
          </p15:clr>
        </p15:guide>
        <p15:guide id="4" orient="horz" pos="300" userDrawn="1">
          <p15:clr>
            <a:srgbClr val="F26B43"/>
          </p15:clr>
        </p15:guide>
        <p15:guide id="5" pos="7446" userDrawn="1">
          <p15:clr>
            <a:srgbClr val="F26B43"/>
          </p15:clr>
        </p15:guide>
        <p15:guide id="6" orient="horz" pos="4065" userDrawn="1">
          <p15:clr>
            <a:srgbClr val="F26B43"/>
          </p15:clr>
        </p15:guide>
        <p15:guide id="7" pos="2003" userDrawn="1">
          <p15:clr>
            <a:srgbClr val="F26B43"/>
          </p15:clr>
        </p15:guide>
        <p15:guide id="8" pos="2661" userDrawn="1">
          <p15:clr>
            <a:srgbClr val="F26B43"/>
          </p15:clr>
        </p15:guide>
        <p15:guide id="9" orient="horz" pos="336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jobs.gre.ac.uk/vacancies.aspx" TargetMode="External"/><Relationship Id="rId2" Type="http://schemas.openxmlformats.org/officeDocument/2006/relationships/hyperlink" Target="https://www.gre.ac.uk/jobs" TargetMode="External"/><Relationship Id="rId1" Type="http://schemas.openxmlformats.org/officeDocument/2006/relationships/slideLayout" Target="../slideLayouts/slideLayout4.xml"/><Relationship Id="rId6" Type="http://schemas.openxmlformats.org/officeDocument/2006/relationships/hyperlink" Target="https://www.gre.ac.uk/docs/rep/people/professional-services-career-framework-and-self-assessment-tool" TargetMode="External"/><Relationship Id="rId5" Type="http://schemas.openxmlformats.org/officeDocument/2006/relationships/hyperlink" Target="https://emtx.fa.em3.oraclecloud.com/fscmUI/redwood/learner/learn/learning-catalog?useBackNavigation=false&amp;tab=explore&amp;pagesUseSessionStoredFilters=learning-landing&amp;pagesUseSessionStoredFilters=learning-catalog" TargetMode="External"/><Relationship Id="rId4" Type="http://schemas.openxmlformats.org/officeDocument/2006/relationships/hyperlink" Target="https://www.gre.ac.uk/hr/learning-and-developmen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emtx.fa.em3.oraclecloud.com/fscmUI/redwood/learner/learn/browse-learning-items" TargetMode="External"/><Relationship Id="rId13" Type="http://schemas.openxmlformats.org/officeDocument/2006/relationships/hyperlink" Target="https://emtx.fa.em3.oraclecloud.com/fscmUI/redwood/learner/learn/redirect?learningItemId=300000417865345&amp;learningItemType=ORA_COURSE" TargetMode="External"/><Relationship Id="rId3" Type="http://schemas.openxmlformats.org/officeDocument/2006/relationships/hyperlink" Target="https://www.gre.ac.uk/it-and-library/teach/linkedinlearning" TargetMode="External"/><Relationship Id="rId7" Type="http://schemas.openxmlformats.org/officeDocument/2006/relationships/hyperlink" Target="https://emtx.fa.em3.oraclecloud.com/fscmUI/redwood/learner/learn/redirect?learningItemId=300000045185948&amp;learningItemType=ORA_SPECIALIZATION" TargetMode="External"/><Relationship Id="rId12" Type="http://schemas.openxmlformats.org/officeDocument/2006/relationships/hyperlink" Target="https://www.gre.ac.uk/articles/public-relations/change-maker-programme-2024" TargetMode="External"/><Relationship Id="rId2" Type="http://schemas.openxmlformats.org/officeDocument/2006/relationships/hyperlink" Target="https://emtx.fa.em3.oraclecloud.com/fscmUI/redwood/learner/learn/redirect?learningItemId=300000045185983&amp;learningItemType=ORA_SPECIALIZATION" TargetMode="External"/><Relationship Id="rId16" Type="http://schemas.openxmlformats.org/officeDocument/2006/relationships/hyperlink" Target="https://emtx.fa.em3.oraclecloud.com/fscmUI/redwood/learner/learn/redirect?learningItemId=300000759758294&amp;learningItemType=ORA_SPECIALIZATION" TargetMode="External"/><Relationship Id="rId1" Type="http://schemas.openxmlformats.org/officeDocument/2006/relationships/slideLayout" Target="../slideLayouts/slideLayout13.xml"/><Relationship Id="rId6" Type="http://schemas.openxmlformats.org/officeDocument/2006/relationships/hyperlink" Target="https://emtx.fa.em3.oraclecloud.com/fscmUI/redwood/learner/learn/redirect?learningItemId=300000045289330&amp;learningItemType=ORA_SPECIALIZATION" TargetMode="External"/><Relationship Id="rId11" Type="http://schemas.openxmlformats.org/officeDocument/2006/relationships/hyperlink" Target="https://emtx.fa.em3.oraclecloud.com/fscmUI/redwood/learner/learn/redirect?learningItemId=300000504865006&amp;learningItemType=ORA_COURSE" TargetMode="External"/><Relationship Id="rId5" Type="http://schemas.openxmlformats.org/officeDocument/2006/relationships/hyperlink" Target="https://emtx.fa.em3.oraclecloud.com/fscmUI/redwood/learner/learn/redirect?learningItemId=300000771000064&amp;learningItemType=ORA_SPECIALIZATION" TargetMode="External"/><Relationship Id="rId15" Type="http://schemas.openxmlformats.org/officeDocument/2006/relationships/hyperlink" Target="https://emtx.fa.em3.oraclecloud.com/fscmUI/redwood/learner/learn/redirect?learningItemId=300000044242401&amp;learningItemType=ORA_SPECIALIZATION" TargetMode="External"/><Relationship Id="rId10" Type="http://schemas.openxmlformats.org/officeDocument/2006/relationships/hyperlink" Target="https://emtx.fa.em3.oraclecloud.com/fscmUI/redwood/learner/learn/redirect?learningItemId=300000422339105&amp;learningItemType=ORA_COMMUNITY" TargetMode="External"/><Relationship Id="rId4" Type="http://schemas.openxmlformats.org/officeDocument/2006/relationships/hyperlink" Target="https://emtx.fa.em3.oraclecloud.com/fscmUI/redwood/learner/learn/redirect?learningItemId=300000125106917&amp;learningItemType=ORA_COMMUNITY" TargetMode="External"/><Relationship Id="rId9" Type="http://schemas.openxmlformats.org/officeDocument/2006/relationships/hyperlink" Target="https://emtx.fa.em3.oraclecloud.com/fscmUI/redwood/learner/learn/redirect?learningItemId=300000487004578&amp;learningItemType=ORA_COURSE" TargetMode="External"/><Relationship Id="rId14" Type="http://schemas.openxmlformats.org/officeDocument/2006/relationships/hyperlink" Target="https://emtx.fa.em3.oraclecloud.com/fscmUI/redwood/learner/learn/redirect?learningItemId=300000430692007&amp;learningItemType=ORA_COURSE"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mtx.fa.em3.oraclecloud.com/fscmUI/redwood/learner/learn/topic-details?learningItemId=300000125106917" TargetMode="External"/><Relationship Id="rId2" Type="http://schemas.openxmlformats.org/officeDocument/2006/relationships/hyperlink" Target="https://www.gre.ac.uk/people-directorate/appraisal"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5EB8"/>
            </a:gs>
            <a:gs pos="61000">
              <a:srgbClr val="257FA0"/>
            </a:gs>
            <a:gs pos="100000">
              <a:srgbClr val="228575"/>
            </a:gs>
          </a:gsLst>
          <a:lin ang="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D9C7A-7E6B-6F44-ABBC-2B70B61949AE}"/>
              </a:ext>
            </a:extLst>
          </p:cNvPr>
          <p:cNvSpPr>
            <a:spLocks noGrp="1"/>
          </p:cNvSpPr>
          <p:nvPr>
            <p:ph type="ctrTitle"/>
          </p:nvPr>
        </p:nvSpPr>
        <p:spPr/>
        <p:txBody>
          <a:bodyPr/>
          <a:lstStyle/>
          <a:p>
            <a:r>
              <a:rPr lang="en-US" sz="7200" dirty="0"/>
              <a:t>Professional Services Career Competence Framework</a:t>
            </a:r>
            <a:endParaRPr lang="en-US" b="1" spc="0" dirty="0">
              <a:latin typeface="Public Sans"/>
            </a:endParaRPr>
          </a:p>
        </p:txBody>
      </p:sp>
    </p:spTree>
    <p:extLst>
      <p:ext uri="{BB962C8B-B14F-4D97-AF65-F5344CB8AC3E}">
        <p14:creationId xmlns:p14="http://schemas.microsoft.com/office/powerpoint/2010/main" val="240334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98A6-82E4-4B4C-BED3-F7AFBD67EA40}"/>
              </a:ext>
            </a:extLst>
          </p:cNvPr>
          <p:cNvSpPr>
            <a:spLocks noGrp="1"/>
          </p:cNvSpPr>
          <p:nvPr>
            <p:ph type="title"/>
          </p:nvPr>
        </p:nvSpPr>
        <p:spPr>
          <a:xfrm>
            <a:off x="484504" y="664449"/>
            <a:ext cx="2916241" cy="3997699"/>
          </a:xfrm>
        </p:spPr>
        <p:txBody>
          <a:bodyPr/>
          <a:lstStyle/>
          <a:p>
            <a:r>
              <a:rPr lang="en-US" sz="4400" dirty="0">
                <a:latin typeface="Cooper Hewitt"/>
              </a:rPr>
              <a:t>Contents</a:t>
            </a:r>
          </a:p>
        </p:txBody>
      </p:sp>
      <p:sp>
        <p:nvSpPr>
          <p:cNvPr id="3" name="Content Placeholder 2">
            <a:extLst>
              <a:ext uri="{FF2B5EF4-FFF2-40B4-BE49-F238E27FC236}">
                <a16:creationId xmlns:a16="http://schemas.microsoft.com/office/drawing/2014/main" id="{50079505-705B-744F-9D0E-3B3A4F2E452A}"/>
              </a:ext>
            </a:extLst>
          </p:cNvPr>
          <p:cNvSpPr>
            <a:spLocks noGrp="1"/>
          </p:cNvSpPr>
          <p:nvPr>
            <p:ph idx="1"/>
          </p:nvPr>
        </p:nvSpPr>
        <p:spPr>
          <a:xfrm>
            <a:off x="4224972" y="1430150"/>
            <a:ext cx="7573328" cy="3997699"/>
          </a:xfrm>
        </p:spPr>
        <p:txBody>
          <a:bodyPr lIns="0" tIns="0" rIns="0" bIns="0" anchor="b" anchorCtr="0">
            <a:noAutofit/>
          </a:bodyPr>
          <a:lstStyle/>
          <a:p>
            <a:pPr marL="457200" indent="-457200">
              <a:buFont typeface="+mj-lt"/>
              <a:buAutoNum type="arabicPeriod"/>
            </a:pPr>
            <a:r>
              <a:rPr lang="en-GB" dirty="0"/>
              <a:t>What is the Professional Services Career Competence Framework?</a:t>
            </a:r>
          </a:p>
          <a:p>
            <a:pPr marL="457200" indent="-457200">
              <a:buFont typeface="+mj-lt"/>
              <a:buAutoNum type="arabicPeriod"/>
            </a:pPr>
            <a:r>
              <a:rPr lang="en-GB" dirty="0"/>
              <a:t>Expectations</a:t>
            </a:r>
          </a:p>
          <a:p>
            <a:pPr marL="457200" indent="-457200">
              <a:buFont typeface="+mj-lt"/>
              <a:buAutoNum type="arabicPeriod"/>
            </a:pPr>
            <a:r>
              <a:rPr lang="en-GB" dirty="0"/>
              <a:t>How to use the Self-Assessment Tool</a:t>
            </a:r>
          </a:p>
          <a:p>
            <a:pPr marL="457200" indent="-457200">
              <a:buFont typeface="+mj-lt"/>
              <a:buAutoNum type="arabicPeriod"/>
            </a:pPr>
            <a:r>
              <a:rPr lang="en-GB">
                <a:latin typeface="Public Sans"/>
              </a:rPr>
              <a:t>Typical HR Admin role core competencies</a:t>
            </a:r>
          </a:p>
          <a:p>
            <a:pPr marL="457200" indent="-457200">
              <a:buFont typeface="+mj-lt"/>
              <a:buAutoNum type="arabicPeriod"/>
            </a:pPr>
            <a:r>
              <a:rPr lang="en-GB" dirty="0"/>
              <a:t>Development Opportunities </a:t>
            </a:r>
          </a:p>
        </p:txBody>
      </p:sp>
    </p:spTree>
    <p:extLst>
      <p:ext uri="{BB962C8B-B14F-4D97-AF65-F5344CB8AC3E}">
        <p14:creationId xmlns:p14="http://schemas.microsoft.com/office/powerpoint/2010/main" val="2778073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4F6044-E68A-4D10-AF40-59978AA5D32E}"/>
              </a:ext>
            </a:extLst>
          </p:cNvPr>
          <p:cNvSpPr txBox="1">
            <a:spLocks/>
          </p:cNvSpPr>
          <p:nvPr/>
        </p:nvSpPr>
        <p:spPr>
          <a:xfrm>
            <a:off x="874800" y="579525"/>
            <a:ext cx="10440000" cy="820650"/>
          </a:xfrm>
          <a:prstGeom prst="rect">
            <a:avLst/>
          </a:prstGeom>
          <a:noFill/>
          <a:ln w="38100">
            <a:noFill/>
            <a:miter lim="800000"/>
          </a:ln>
        </p:spPr>
        <p:txBody>
          <a:bodyPr vert="horz" lIns="0" tIns="0" rIns="0" bIns="0" rtlCol="0" anchor="b" anchorCtr="0">
            <a:noAutofit/>
          </a:bodyPr>
          <a:lstStyle>
            <a:lvl1pPr algn="l" defTabSz="914400" rtl="0" eaLnBrk="1" latinLnBrk="0" hangingPunct="1">
              <a:lnSpc>
                <a:spcPct val="90000"/>
              </a:lnSpc>
              <a:spcBef>
                <a:spcPct val="0"/>
              </a:spcBef>
              <a:buNone/>
              <a:defRPr sz="11000" b="1" i="0" kern="1200" spc="-150">
                <a:solidFill>
                  <a:schemeClr val="bg1"/>
                </a:solidFill>
                <a:latin typeface="Antonio" panose="02000503000000000000" pitchFamily="2" charset="77"/>
                <a:ea typeface="+mj-ea"/>
                <a:cs typeface="+mj-cs"/>
              </a:defRPr>
            </a:lvl1pPr>
          </a:lstStyle>
          <a:p>
            <a:r>
              <a:rPr lang="en-GB" sz="6000" dirty="0">
                <a:solidFill>
                  <a:srgbClr val="01033C"/>
                </a:solidFill>
                <a:latin typeface="COOPERHEWITT-SEMIBOLD" pitchFamily="50" charset="0"/>
                <a:ea typeface="COOPERHEWITT-SEMIBOLD" pitchFamily="50" charset="0"/>
              </a:rPr>
              <a:t>Quick Navigation</a:t>
            </a:r>
            <a:endParaRPr lang="en-US" sz="27400" dirty="0">
              <a:solidFill>
                <a:srgbClr val="01033C"/>
              </a:solidFill>
              <a:latin typeface="COOPERHEWITT-SEMIBOLD" pitchFamily="50" charset="0"/>
              <a:ea typeface="COOPERHEWITT-SEMIBOLD" pitchFamily="50" charset="0"/>
            </a:endParaRPr>
          </a:p>
        </p:txBody>
      </p:sp>
      <p:grpSp>
        <p:nvGrpSpPr>
          <p:cNvPr id="4" name="Group 3">
            <a:extLst>
              <a:ext uri="{FF2B5EF4-FFF2-40B4-BE49-F238E27FC236}">
                <a16:creationId xmlns:a16="http://schemas.microsoft.com/office/drawing/2014/main" id="{F3685707-028A-456F-B638-C5CCCE153256}"/>
              </a:ext>
            </a:extLst>
          </p:cNvPr>
          <p:cNvGrpSpPr/>
          <p:nvPr/>
        </p:nvGrpSpPr>
        <p:grpSpPr>
          <a:xfrm>
            <a:off x="624413" y="1753479"/>
            <a:ext cx="11221846" cy="910528"/>
            <a:chOff x="915172" y="4830054"/>
            <a:chExt cx="11221846" cy="910528"/>
          </a:xfrm>
        </p:grpSpPr>
        <p:grpSp>
          <p:nvGrpSpPr>
            <p:cNvPr id="5" name="Group 4">
              <a:extLst>
                <a:ext uri="{FF2B5EF4-FFF2-40B4-BE49-F238E27FC236}">
                  <a16:creationId xmlns:a16="http://schemas.microsoft.com/office/drawing/2014/main" id="{4B63AF20-C9AB-458F-BE74-1B3EE1D423F3}"/>
                </a:ext>
              </a:extLst>
            </p:cNvPr>
            <p:cNvGrpSpPr/>
            <p:nvPr/>
          </p:nvGrpSpPr>
          <p:grpSpPr>
            <a:xfrm>
              <a:off x="915172" y="4830055"/>
              <a:ext cx="1388072" cy="895182"/>
              <a:chOff x="988" y="1090696"/>
              <a:chExt cx="1388072" cy="895182"/>
            </a:xfrm>
          </p:grpSpPr>
          <p:sp>
            <p:nvSpPr>
              <p:cNvPr id="26" name="Rectangle: Rounded Corners 25">
                <a:extLst>
                  <a:ext uri="{FF2B5EF4-FFF2-40B4-BE49-F238E27FC236}">
                    <a16:creationId xmlns:a16="http://schemas.microsoft.com/office/drawing/2014/main" id="{F262CE82-569F-4B46-9DE4-C101240390E3}"/>
                  </a:ext>
                </a:extLst>
              </p:cNvPr>
              <p:cNvSpPr/>
              <p:nvPr/>
            </p:nvSpPr>
            <p:spPr>
              <a:xfrm>
                <a:off x="988" y="1090696"/>
                <a:ext cx="1388072" cy="89518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Rectangle: Rounded Corners 4">
                <a:extLst>
                  <a:ext uri="{FF2B5EF4-FFF2-40B4-BE49-F238E27FC236}">
                    <a16:creationId xmlns:a16="http://schemas.microsoft.com/office/drawing/2014/main" id="{F12B5B61-3553-440E-AD94-BAA40F8B0E64}"/>
                  </a:ext>
                </a:extLst>
              </p:cNvPr>
              <p:cNvSpPr txBox="1"/>
              <p:nvPr/>
            </p:nvSpPr>
            <p:spPr>
              <a:xfrm>
                <a:off x="27207" y="1116915"/>
                <a:ext cx="1335634" cy="842744"/>
              </a:xfrm>
              <a:prstGeom prst="rect">
                <a:avLst/>
              </a:prstGeom>
              <a:solidFill>
                <a:srgbClr val="005EB8"/>
              </a:solidFill>
              <a:ln>
                <a:solidFill>
                  <a:srgbClr val="005EB8"/>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200" b="1" dirty="0">
                    <a:latin typeface="Public Sans" pitchFamily="2" charset="0"/>
                  </a:rPr>
                  <a:t>Browser</a:t>
                </a:r>
              </a:p>
            </p:txBody>
          </p:sp>
        </p:grpSp>
        <p:grpSp>
          <p:nvGrpSpPr>
            <p:cNvPr id="6" name="Group 5">
              <a:extLst>
                <a:ext uri="{FF2B5EF4-FFF2-40B4-BE49-F238E27FC236}">
                  <a16:creationId xmlns:a16="http://schemas.microsoft.com/office/drawing/2014/main" id="{712C4630-C497-4790-8B13-B0AFA8DFC8DD}"/>
                </a:ext>
              </a:extLst>
            </p:cNvPr>
            <p:cNvGrpSpPr/>
            <p:nvPr/>
          </p:nvGrpSpPr>
          <p:grpSpPr>
            <a:xfrm>
              <a:off x="2884106" y="4830055"/>
              <a:ext cx="1388072" cy="910527"/>
              <a:chOff x="2070254" y="1140624"/>
              <a:chExt cx="1283222" cy="769933"/>
            </a:xfrm>
          </p:grpSpPr>
          <p:sp>
            <p:nvSpPr>
              <p:cNvPr id="24" name="Rectangle: Rounded Corners 23">
                <a:extLst>
                  <a:ext uri="{FF2B5EF4-FFF2-40B4-BE49-F238E27FC236}">
                    <a16:creationId xmlns:a16="http://schemas.microsoft.com/office/drawing/2014/main" id="{D0F68673-A257-42B1-B400-D68EFA4A011E}"/>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5" name="Rectangle: Rounded Corners 4">
                <a:extLst>
                  <a:ext uri="{FF2B5EF4-FFF2-40B4-BE49-F238E27FC236}">
                    <a16:creationId xmlns:a16="http://schemas.microsoft.com/office/drawing/2014/main" id="{54E7BC18-ACBA-464C-938E-566C2B6B468A}"/>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b="0" i="0" kern="1200" dirty="0">
                    <a:solidFill>
                      <a:schemeClr val="tx1"/>
                    </a:solidFill>
                    <a:latin typeface="Public Sans" pitchFamily="2" charset="0"/>
                  </a:rPr>
                  <a:t>Reflecting on a career at Greenwich?</a:t>
                </a:r>
                <a:endParaRPr lang="en-GB" sz="1100" kern="1200" dirty="0">
                  <a:latin typeface="Public Sans" pitchFamily="2" charset="0"/>
                </a:endParaRPr>
              </a:p>
            </p:txBody>
          </p:sp>
        </p:grpSp>
        <p:sp>
          <p:nvSpPr>
            <p:cNvPr id="7" name="Arrow: Right 6">
              <a:extLst>
                <a:ext uri="{FF2B5EF4-FFF2-40B4-BE49-F238E27FC236}">
                  <a16:creationId xmlns:a16="http://schemas.microsoft.com/office/drawing/2014/main" id="{7BFAC793-030A-47DC-884A-C4AD2A3B39FA}"/>
                </a:ext>
              </a:extLst>
            </p:cNvPr>
            <p:cNvSpPr/>
            <p:nvPr/>
          </p:nvSpPr>
          <p:spPr>
            <a:xfrm>
              <a:off x="2390475"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19C7C8FF-1D8F-4FD6-884C-AFC8BC41C74C}"/>
                </a:ext>
              </a:extLst>
            </p:cNvPr>
            <p:cNvSpPr/>
            <p:nvPr/>
          </p:nvSpPr>
          <p:spPr>
            <a:xfrm>
              <a:off x="4353633"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7A6BD626-DB46-40D5-89C1-6553521F20E4}"/>
                </a:ext>
              </a:extLst>
            </p:cNvPr>
            <p:cNvGrpSpPr/>
            <p:nvPr/>
          </p:nvGrpSpPr>
          <p:grpSpPr>
            <a:xfrm>
              <a:off x="4847264" y="4830055"/>
              <a:ext cx="1388072" cy="910527"/>
              <a:chOff x="2070254" y="1140624"/>
              <a:chExt cx="1283222" cy="769933"/>
            </a:xfrm>
          </p:grpSpPr>
          <p:sp>
            <p:nvSpPr>
              <p:cNvPr id="22" name="Rectangle: Rounded Corners 21">
                <a:extLst>
                  <a:ext uri="{FF2B5EF4-FFF2-40B4-BE49-F238E27FC236}">
                    <a16:creationId xmlns:a16="http://schemas.microsoft.com/office/drawing/2014/main" id="{8BE209F5-A317-4418-AC95-40207A43E407}"/>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3" name="Rectangle: Rounded Corners 4">
                <a:extLst>
                  <a:ext uri="{FF2B5EF4-FFF2-40B4-BE49-F238E27FC236}">
                    <a16:creationId xmlns:a16="http://schemas.microsoft.com/office/drawing/2014/main" id="{6B662A36-F86A-4452-8741-B31038ABD8D6}"/>
                  </a:ext>
                </a:extLst>
              </p:cNvPr>
              <p:cNvSpPr txBox="1"/>
              <p:nvPr/>
            </p:nvSpPr>
            <p:spPr>
              <a:xfrm>
                <a:off x="2092805" y="1181074"/>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GB" sz="1100" b="0" i="0" dirty="0">
                    <a:solidFill>
                      <a:schemeClr val="tx1"/>
                    </a:solidFill>
                    <a:latin typeface="Public Sans"/>
                  </a:rPr>
                  <a:t>Review </a:t>
                </a:r>
                <a:r>
                  <a:rPr lang="en-GB" sz="1100" i="0">
                    <a:solidFill>
                      <a:schemeClr val="tx1"/>
                    </a:solidFill>
                    <a:latin typeface="Public Sans"/>
                  </a:rPr>
                  <a:t>what success looks like</a:t>
                </a:r>
                <a:r>
                  <a:rPr lang="en-GB" sz="1100" b="1" i="0" dirty="0">
                    <a:solidFill>
                      <a:schemeClr val="tx1"/>
                    </a:solidFill>
                    <a:latin typeface="Public Sans"/>
                  </a:rPr>
                  <a:t> </a:t>
                </a:r>
                <a:r>
                  <a:rPr lang="en-GB" sz="1100" b="0" i="0" dirty="0">
                    <a:solidFill>
                      <a:schemeClr val="tx1"/>
                    </a:solidFill>
                    <a:latin typeface="Public Sans"/>
                  </a:rPr>
                  <a:t>at each grade</a:t>
                </a:r>
                <a:endParaRPr lang="en-US" sz="1100" dirty="0">
                  <a:solidFill>
                    <a:schemeClr val="tx1"/>
                  </a:solidFill>
                  <a:latin typeface="Public Sans"/>
                </a:endParaRPr>
              </a:p>
            </p:txBody>
          </p:sp>
        </p:grpSp>
        <p:grpSp>
          <p:nvGrpSpPr>
            <p:cNvPr id="10" name="Group 9">
              <a:extLst>
                <a:ext uri="{FF2B5EF4-FFF2-40B4-BE49-F238E27FC236}">
                  <a16:creationId xmlns:a16="http://schemas.microsoft.com/office/drawing/2014/main" id="{72751944-C0BB-4466-A0DB-3F5F491B5F8E}"/>
                </a:ext>
              </a:extLst>
            </p:cNvPr>
            <p:cNvGrpSpPr/>
            <p:nvPr/>
          </p:nvGrpSpPr>
          <p:grpSpPr>
            <a:xfrm>
              <a:off x="8779356" y="4830055"/>
              <a:ext cx="1388072" cy="910527"/>
              <a:chOff x="2070254" y="1140624"/>
              <a:chExt cx="1283222" cy="769933"/>
            </a:xfrm>
          </p:grpSpPr>
          <p:sp>
            <p:nvSpPr>
              <p:cNvPr id="20" name="Rectangle: Rounded Corners 19">
                <a:extLst>
                  <a:ext uri="{FF2B5EF4-FFF2-40B4-BE49-F238E27FC236}">
                    <a16:creationId xmlns:a16="http://schemas.microsoft.com/office/drawing/2014/main" id="{8FC5CA79-E2C8-4D82-B1A1-0B715FCA846C}"/>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21" name="Rectangle: Rounded Corners 4">
                <a:extLst>
                  <a:ext uri="{FF2B5EF4-FFF2-40B4-BE49-F238E27FC236}">
                    <a16:creationId xmlns:a16="http://schemas.microsoft.com/office/drawing/2014/main" id="{779E3240-178F-4078-8279-47CF05FC3281}"/>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GB" sz="1100">
                    <a:solidFill>
                      <a:schemeClr val="tx1"/>
                    </a:solidFill>
                    <a:latin typeface="Public Sans"/>
                  </a:rPr>
                  <a:t>View</a:t>
                </a:r>
                <a:r>
                  <a:rPr lang="en-GB" sz="1100" b="0" i="0">
                    <a:solidFill>
                      <a:schemeClr val="tx1"/>
                    </a:solidFill>
                    <a:latin typeface="Public Sans"/>
                  </a:rPr>
                  <a:t> through the</a:t>
                </a:r>
                <a:r>
                  <a:rPr lang="en-GB" sz="1100" b="0" i="0" dirty="0">
                    <a:latin typeface="Public Sans"/>
                  </a:rPr>
                  <a:t> </a:t>
                </a:r>
                <a:r>
                  <a:rPr lang="en-GB" sz="1100" b="1" i="0" dirty="0">
                    <a:solidFill>
                      <a:schemeClr val="tx1"/>
                    </a:solidFill>
                    <a:latin typeface="Public Sans"/>
                    <a:hlinkClick r:id="rId2">
                      <a:extLst>
                        <a:ext uri="{A12FA001-AC4F-418D-AE19-62706E023703}">
                          <ahyp:hlinkClr xmlns:ahyp="http://schemas.microsoft.com/office/drawing/2018/hyperlinkcolor" val="tx"/>
                        </a:ext>
                      </a:extLst>
                    </a:hlinkClick>
                  </a:rPr>
                  <a:t>Career Case Studies</a:t>
                </a:r>
                <a:endParaRPr lang="en-GB" sz="1100" b="1" dirty="0">
                  <a:solidFill>
                    <a:schemeClr val="tx1"/>
                  </a:solidFill>
                  <a:latin typeface="Public Sans"/>
                  <a:hlinkClick r:id="rId2">
                    <a:extLst>
                      <a:ext uri="{A12FA001-AC4F-418D-AE19-62706E023703}">
                        <ahyp:hlinkClr xmlns:ahyp="http://schemas.microsoft.com/office/drawing/2018/hyperlinkcolor" val="tx"/>
                      </a:ext>
                    </a:extLst>
                  </a:hlinkClick>
                </a:endParaRPr>
              </a:p>
            </p:txBody>
          </p:sp>
        </p:grpSp>
        <p:grpSp>
          <p:nvGrpSpPr>
            <p:cNvPr id="11" name="Group 10">
              <a:extLst>
                <a:ext uri="{FF2B5EF4-FFF2-40B4-BE49-F238E27FC236}">
                  <a16:creationId xmlns:a16="http://schemas.microsoft.com/office/drawing/2014/main" id="{16AC6533-B704-453E-B521-E91E0C00E1E5}"/>
                </a:ext>
              </a:extLst>
            </p:cNvPr>
            <p:cNvGrpSpPr/>
            <p:nvPr/>
          </p:nvGrpSpPr>
          <p:grpSpPr>
            <a:xfrm>
              <a:off x="6810422" y="4830054"/>
              <a:ext cx="1388072" cy="910527"/>
              <a:chOff x="2070254" y="1140624"/>
              <a:chExt cx="1283222" cy="769933"/>
            </a:xfrm>
          </p:grpSpPr>
          <p:sp>
            <p:nvSpPr>
              <p:cNvPr id="18" name="Rectangle: Rounded Corners 17">
                <a:extLst>
                  <a:ext uri="{FF2B5EF4-FFF2-40B4-BE49-F238E27FC236}">
                    <a16:creationId xmlns:a16="http://schemas.microsoft.com/office/drawing/2014/main" id="{286BCF20-323B-4396-8A42-B817D26E7758}"/>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9" name="Rectangle: Rounded Corners 4">
                <a:extLst>
                  <a:ext uri="{FF2B5EF4-FFF2-40B4-BE49-F238E27FC236}">
                    <a16:creationId xmlns:a16="http://schemas.microsoft.com/office/drawing/2014/main" id="{3B552B4F-C24E-455B-8A44-DE7D4A2862AE}"/>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GB" sz="1100" b="0" i="0">
                    <a:solidFill>
                      <a:schemeClr val="tx1"/>
                    </a:solidFill>
                    <a:latin typeface="Public Sans"/>
                  </a:rPr>
                  <a:t>Search </a:t>
                </a:r>
                <a:r>
                  <a:rPr lang="en-GB" sz="1100" b="1" i="0" dirty="0">
                    <a:solidFill>
                      <a:schemeClr val="tx1"/>
                    </a:solidFill>
                    <a:latin typeface="Public Sans"/>
                    <a:hlinkClick r:id="rId3">
                      <a:extLst>
                        <a:ext uri="{A12FA001-AC4F-418D-AE19-62706E023703}">
                          <ahyp:hlinkClr xmlns:ahyp="http://schemas.microsoft.com/office/drawing/2018/hyperlinkcolor" val="tx"/>
                        </a:ext>
                      </a:extLst>
                    </a:hlinkClick>
                  </a:rPr>
                  <a:t>job roles</a:t>
                </a:r>
                <a:r>
                  <a:rPr lang="en-GB" sz="1100" b="0" i="0">
                    <a:solidFill>
                      <a:schemeClr val="tx1"/>
                    </a:solidFill>
                    <a:latin typeface="Public Sans"/>
                  </a:rPr>
                  <a:t> for more detail on specific roles</a:t>
                </a:r>
                <a:endParaRPr lang="en-GB" sz="1100">
                  <a:solidFill>
                    <a:schemeClr val="tx1"/>
                  </a:solidFill>
                  <a:latin typeface="Public Sans"/>
                </a:endParaRPr>
              </a:p>
            </p:txBody>
          </p:sp>
        </p:grpSp>
        <p:sp>
          <p:nvSpPr>
            <p:cNvPr id="12" name="Arrow: Right 11">
              <a:extLst>
                <a:ext uri="{FF2B5EF4-FFF2-40B4-BE49-F238E27FC236}">
                  <a16:creationId xmlns:a16="http://schemas.microsoft.com/office/drawing/2014/main" id="{9423D2AD-280A-44F4-A1D1-37BDD3C78F31}"/>
                </a:ext>
              </a:extLst>
            </p:cNvPr>
            <p:cNvSpPr/>
            <p:nvPr/>
          </p:nvSpPr>
          <p:spPr>
            <a:xfrm>
              <a:off x="6322567"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Right 12">
              <a:extLst>
                <a:ext uri="{FF2B5EF4-FFF2-40B4-BE49-F238E27FC236}">
                  <a16:creationId xmlns:a16="http://schemas.microsoft.com/office/drawing/2014/main" id="{73DFFCEE-859A-4623-9ECB-127FDE524151}"/>
                </a:ext>
              </a:extLst>
            </p:cNvPr>
            <p:cNvSpPr/>
            <p:nvPr/>
          </p:nvSpPr>
          <p:spPr>
            <a:xfrm>
              <a:off x="8279949" y="5083971"/>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CA4AFBF4-756C-4828-9CDB-83556EDDECD6}"/>
                </a:ext>
              </a:extLst>
            </p:cNvPr>
            <p:cNvSpPr/>
            <p:nvPr/>
          </p:nvSpPr>
          <p:spPr>
            <a:xfrm>
              <a:off x="10260435" y="5104818"/>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5" name="Group 14">
              <a:extLst>
                <a:ext uri="{FF2B5EF4-FFF2-40B4-BE49-F238E27FC236}">
                  <a16:creationId xmlns:a16="http://schemas.microsoft.com/office/drawing/2014/main" id="{55C042D5-EF26-411A-B9CC-3C65F3AFDC26}"/>
                </a:ext>
              </a:extLst>
            </p:cNvPr>
            <p:cNvGrpSpPr/>
            <p:nvPr/>
          </p:nvGrpSpPr>
          <p:grpSpPr>
            <a:xfrm>
              <a:off x="10748946" y="4830055"/>
              <a:ext cx="1388072" cy="910527"/>
              <a:chOff x="2070254" y="1140624"/>
              <a:chExt cx="1283222" cy="769933"/>
            </a:xfrm>
          </p:grpSpPr>
          <p:sp>
            <p:nvSpPr>
              <p:cNvPr id="16" name="Rectangle: Rounded Corners 15">
                <a:extLst>
                  <a:ext uri="{FF2B5EF4-FFF2-40B4-BE49-F238E27FC236}">
                    <a16:creationId xmlns:a16="http://schemas.microsoft.com/office/drawing/2014/main" id="{6D7A6B0F-BD6C-433F-8269-649CC91B3153}"/>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7" name="Rectangle: Rounded Corners 4">
                <a:extLst>
                  <a:ext uri="{FF2B5EF4-FFF2-40B4-BE49-F238E27FC236}">
                    <a16:creationId xmlns:a16="http://schemas.microsoft.com/office/drawing/2014/main" id="{7A24B5FF-C86D-435D-A5B7-0EE221E75A56}"/>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GB" sz="1100" b="0" i="0">
                    <a:solidFill>
                      <a:schemeClr val="tx1"/>
                    </a:solidFill>
                    <a:latin typeface="Public Sans"/>
                  </a:rPr>
                  <a:t>Consider your options to </a:t>
                </a:r>
                <a:r>
                  <a:rPr lang="en-GB" sz="1100" b="1" i="0" dirty="0">
                    <a:solidFill>
                      <a:schemeClr val="tx1"/>
                    </a:solidFill>
                    <a:latin typeface="Public Sans"/>
                    <a:hlinkClick r:id="rId4">
                      <a:extLst>
                        <a:ext uri="{A12FA001-AC4F-418D-AE19-62706E023703}">
                          <ahyp:hlinkClr xmlns:ahyp="http://schemas.microsoft.com/office/drawing/2018/hyperlinkcolor" val="tx"/>
                        </a:ext>
                      </a:extLst>
                    </a:hlinkClick>
                  </a:rPr>
                  <a:t>develop skills </a:t>
                </a:r>
                <a:r>
                  <a:rPr lang="en-GB" sz="1100" b="0" i="0">
                    <a:solidFill>
                      <a:schemeClr val="tx1"/>
                    </a:solidFill>
                    <a:latin typeface="Public Sans"/>
                  </a:rPr>
                  <a:t>or </a:t>
                </a:r>
                <a:r>
                  <a:rPr lang="en-GB" sz="1100" b="1" i="0" dirty="0">
                    <a:solidFill>
                      <a:schemeClr val="tx1"/>
                    </a:solidFill>
                    <a:latin typeface="Public Sans"/>
                    <a:hlinkClick r:id="rId5">
                      <a:extLst>
                        <a:ext uri="{A12FA001-AC4F-418D-AE19-62706E023703}">
                          <ahyp:hlinkClr xmlns:ahyp="http://schemas.microsoft.com/office/drawing/2018/hyperlinkcolor" val="tx"/>
                        </a:ext>
                      </a:extLst>
                    </a:hlinkClick>
                  </a:rPr>
                  <a:t>learning</a:t>
                </a:r>
                <a:endParaRPr lang="en-US" sz="1100" b="1" dirty="0">
                  <a:solidFill>
                    <a:schemeClr val="tx1"/>
                  </a:solidFill>
                  <a:latin typeface="Public Sans"/>
                  <a:hlinkClick r:id="rId5">
                    <a:extLst>
                      <a:ext uri="{A12FA001-AC4F-418D-AE19-62706E023703}">
                        <ahyp:hlinkClr xmlns:ahyp="http://schemas.microsoft.com/office/drawing/2018/hyperlinkcolor" val="tx"/>
                      </a:ext>
                    </a:extLst>
                  </a:hlinkClick>
                </a:endParaRPr>
              </a:p>
            </p:txBody>
          </p:sp>
        </p:grpSp>
      </p:grpSp>
      <p:grpSp>
        <p:nvGrpSpPr>
          <p:cNvPr id="28" name="Group 27">
            <a:extLst>
              <a:ext uri="{FF2B5EF4-FFF2-40B4-BE49-F238E27FC236}">
                <a16:creationId xmlns:a16="http://schemas.microsoft.com/office/drawing/2014/main" id="{B48187E8-9F31-46FE-854C-EE6C21BCB04E}"/>
              </a:ext>
            </a:extLst>
          </p:cNvPr>
          <p:cNvGrpSpPr/>
          <p:nvPr/>
        </p:nvGrpSpPr>
        <p:grpSpPr>
          <a:xfrm>
            <a:off x="624413" y="3264416"/>
            <a:ext cx="11221846" cy="911915"/>
            <a:chOff x="915172" y="4830054"/>
            <a:chExt cx="11221846" cy="911915"/>
          </a:xfrm>
        </p:grpSpPr>
        <p:grpSp>
          <p:nvGrpSpPr>
            <p:cNvPr id="29" name="Group 28">
              <a:extLst>
                <a:ext uri="{FF2B5EF4-FFF2-40B4-BE49-F238E27FC236}">
                  <a16:creationId xmlns:a16="http://schemas.microsoft.com/office/drawing/2014/main" id="{BACCC28A-0D67-4952-8F24-C4D3784E08AA}"/>
                </a:ext>
              </a:extLst>
            </p:cNvPr>
            <p:cNvGrpSpPr/>
            <p:nvPr/>
          </p:nvGrpSpPr>
          <p:grpSpPr>
            <a:xfrm>
              <a:off x="915172" y="4830055"/>
              <a:ext cx="1388072" cy="895182"/>
              <a:chOff x="988" y="1090696"/>
              <a:chExt cx="1388072" cy="895182"/>
            </a:xfrm>
          </p:grpSpPr>
          <p:sp>
            <p:nvSpPr>
              <p:cNvPr id="50" name="Rectangle: Rounded Corners 49">
                <a:extLst>
                  <a:ext uri="{FF2B5EF4-FFF2-40B4-BE49-F238E27FC236}">
                    <a16:creationId xmlns:a16="http://schemas.microsoft.com/office/drawing/2014/main" id="{CBD395F3-12A4-4543-8E6A-D89575356C06}"/>
                  </a:ext>
                </a:extLst>
              </p:cNvPr>
              <p:cNvSpPr/>
              <p:nvPr/>
            </p:nvSpPr>
            <p:spPr>
              <a:xfrm>
                <a:off x="988" y="1090696"/>
                <a:ext cx="1388072" cy="89518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51" name="Rectangle: Rounded Corners 4">
                <a:extLst>
                  <a:ext uri="{FF2B5EF4-FFF2-40B4-BE49-F238E27FC236}">
                    <a16:creationId xmlns:a16="http://schemas.microsoft.com/office/drawing/2014/main" id="{C93945F5-82BF-4842-8712-C75499F83534}"/>
                  </a:ext>
                </a:extLst>
              </p:cNvPr>
              <p:cNvSpPr txBox="1"/>
              <p:nvPr/>
            </p:nvSpPr>
            <p:spPr>
              <a:xfrm>
                <a:off x="27207" y="1116915"/>
                <a:ext cx="1335634" cy="842744"/>
              </a:xfrm>
              <a:prstGeom prst="rect">
                <a:avLst/>
              </a:prstGeom>
              <a:solidFill>
                <a:srgbClr val="005EB8"/>
              </a:solidFill>
              <a:ln>
                <a:solidFill>
                  <a:srgbClr val="005EB8"/>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200" b="1" dirty="0">
                    <a:latin typeface="Public Sans" pitchFamily="2" charset="0"/>
                  </a:rPr>
                  <a:t>Thinker</a:t>
                </a:r>
              </a:p>
            </p:txBody>
          </p:sp>
        </p:grpSp>
        <p:grpSp>
          <p:nvGrpSpPr>
            <p:cNvPr id="30" name="Group 29">
              <a:extLst>
                <a:ext uri="{FF2B5EF4-FFF2-40B4-BE49-F238E27FC236}">
                  <a16:creationId xmlns:a16="http://schemas.microsoft.com/office/drawing/2014/main" id="{5242457A-01B1-4F8F-A0C9-8B4B45166B57}"/>
                </a:ext>
              </a:extLst>
            </p:cNvPr>
            <p:cNvGrpSpPr/>
            <p:nvPr/>
          </p:nvGrpSpPr>
          <p:grpSpPr>
            <a:xfrm>
              <a:off x="2884106" y="4830055"/>
              <a:ext cx="1388072" cy="910527"/>
              <a:chOff x="2070254" y="1140624"/>
              <a:chExt cx="1283222" cy="769933"/>
            </a:xfrm>
          </p:grpSpPr>
          <p:sp>
            <p:nvSpPr>
              <p:cNvPr id="48" name="Rectangle: Rounded Corners 47">
                <a:extLst>
                  <a:ext uri="{FF2B5EF4-FFF2-40B4-BE49-F238E27FC236}">
                    <a16:creationId xmlns:a16="http://schemas.microsoft.com/office/drawing/2014/main" id="{C0B41167-E739-4211-98EE-6517F291985F}"/>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9" name="Rectangle: Rounded Corners 4">
                <a:extLst>
                  <a:ext uri="{FF2B5EF4-FFF2-40B4-BE49-F238E27FC236}">
                    <a16:creationId xmlns:a16="http://schemas.microsoft.com/office/drawing/2014/main" id="{19E86C8D-B440-4AE3-9DF5-4F570E35E198}"/>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dirty="0">
                    <a:solidFill>
                      <a:schemeClr val="tx1"/>
                    </a:solidFill>
                    <a:latin typeface="Public Sans" pitchFamily="2" charset="0"/>
                  </a:rPr>
                  <a:t>Want to move in a new direction?</a:t>
                </a:r>
                <a:endParaRPr lang="en-GB" sz="1100" kern="1200" dirty="0">
                  <a:solidFill>
                    <a:schemeClr val="tx1"/>
                  </a:solidFill>
                  <a:latin typeface="Public Sans" pitchFamily="2" charset="0"/>
                </a:endParaRPr>
              </a:p>
            </p:txBody>
          </p:sp>
        </p:grpSp>
        <p:sp>
          <p:nvSpPr>
            <p:cNvPr id="31" name="Arrow: Right 30">
              <a:extLst>
                <a:ext uri="{FF2B5EF4-FFF2-40B4-BE49-F238E27FC236}">
                  <a16:creationId xmlns:a16="http://schemas.microsoft.com/office/drawing/2014/main" id="{0071282C-74A8-427F-9411-67ED97D319CF}"/>
                </a:ext>
              </a:extLst>
            </p:cNvPr>
            <p:cNvSpPr/>
            <p:nvPr/>
          </p:nvSpPr>
          <p:spPr>
            <a:xfrm>
              <a:off x="2390475"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Arrow: Right 31">
              <a:extLst>
                <a:ext uri="{FF2B5EF4-FFF2-40B4-BE49-F238E27FC236}">
                  <a16:creationId xmlns:a16="http://schemas.microsoft.com/office/drawing/2014/main" id="{069C1E41-3C29-4BB2-8DB0-0AEB8762F284}"/>
                </a:ext>
              </a:extLst>
            </p:cNvPr>
            <p:cNvSpPr/>
            <p:nvPr/>
          </p:nvSpPr>
          <p:spPr>
            <a:xfrm>
              <a:off x="4353633"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3" name="Group 32">
              <a:extLst>
                <a:ext uri="{FF2B5EF4-FFF2-40B4-BE49-F238E27FC236}">
                  <a16:creationId xmlns:a16="http://schemas.microsoft.com/office/drawing/2014/main" id="{CFDFC509-136E-4B6F-BD3F-6156B09D188B}"/>
                </a:ext>
              </a:extLst>
            </p:cNvPr>
            <p:cNvGrpSpPr/>
            <p:nvPr/>
          </p:nvGrpSpPr>
          <p:grpSpPr>
            <a:xfrm>
              <a:off x="4847264" y="4830054"/>
              <a:ext cx="1388072" cy="911915"/>
              <a:chOff x="2070254" y="1140624"/>
              <a:chExt cx="1283222" cy="771107"/>
            </a:xfrm>
          </p:grpSpPr>
          <p:sp>
            <p:nvSpPr>
              <p:cNvPr id="46" name="Rectangle: Rounded Corners 45">
                <a:extLst>
                  <a:ext uri="{FF2B5EF4-FFF2-40B4-BE49-F238E27FC236}">
                    <a16:creationId xmlns:a16="http://schemas.microsoft.com/office/drawing/2014/main" id="{EA5F430F-48B6-453B-AFAD-45FCA58B4DD0}"/>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7" name="Rectangle: Rounded Corners 4">
                <a:extLst>
                  <a:ext uri="{FF2B5EF4-FFF2-40B4-BE49-F238E27FC236}">
                    <a16:creationId xmlns:a16="http://schemas.microsoft.com/office/drawing/2014/main" id="{5B126156-6D57-49E1-B0C2-6B70FFF7807D}"/>
                  </a:ext>
                </a:extLst>
              </p:cNvPr>
              <p:cNvSpPr txBox="1"/>
              <p:nvPr/>
            </p:nvSpPr>
            <p:spPr>
              <a:xfrm>
                <a:off x="2092805" y="1186900"/>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US" sz="1100">
                    <a:solidFill>
                      <a:schemeClr val="tx1"/>
                    </a:solidFill>
                    <a:latin typeface="Public Sans"/>
                  </a:rPr>
                  <a:t>Reflect on core behaviors and strengths via the </a:t>
                </a:r>
                <a:r>
                  <a:rPr lang="en-US" sz="1100" b="1" dirty="0">
                    <a:solidFill>
                      <a:schemeClr val="tx1"/>
                    </a:solidFill>
                    <a:latin typeface="Public Sans"/>
                    <a:hlinkClick r:id="rId6">
                      <a:extLst>
                        <a:ext uri="{A12FA001-AC4F-418D-AE19-62706E023703}">
                          <ahyp:hlinkClr xmlns:ahyp="http://schemas.microsoft.com/office/drawing/2018/hyperlinkcolor" val="tx"/>
                        </a:ext>
                      </a:extLst>
                    </a:hlinkClick>
                  </a:rPr>
                  <a:t>Self-Assessment Tool</a:t>
                </a:r>
              </a:p>
            </p:txBody>
          </p:sp>
        </p:grpSp>
        <p:grpSp>
          <p:nvGrpSpPr>
            <p:cNvPr id="34" name="Group 33">
              <a:extLst>
                <a:ext uri="{FF2B5EF4-FFF2-40B4-BE49-F238E27FC236}">
                  <a16:creationId xmlns:a16="http://schemas.microsoft.com/office/drawing/2014/main" id="{6B6A0803-B8DE-4E30-A857-9C298E269652}"/>
                </a:ext>
              </a:extLst>
            </p:cNvPr>
            <p:cNvGrpSpPr/>
            <p:nvPr/>
          </p:nvGrpSpPr>
          <p:grpSpPr>
            <a:xfrm>
              <a:off x="8779356" y="4830055"/>
              <a:ext cx="1388072" cy="910527"/>
              <a:chOff x="2070254" y="1140624"/>
              <a:chExt cx="1283222" cy="769933"/>
            </a:xfrm>
          </p:grpSpPr>
          <p:sp>
            <p:nvSpPr>
              <p:cNvPr id="44" name="Rectangle: Rounded Corners 43">
                <a:extLst>
                  <a:ext uri="{FF2B5EF4-FFF2-40B4-BE49-F238E27FC236}">
                    <a16:creationId xmlns:a16="http://schemas.microsoft.com/office/drawing/2014/main" id="{E66BB186-31C7-42CE-BD93-6E8B57FD0933}"/>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5" name="Rectangle: Rounded Corners 4">
                <a:extLst>
                  <a:ext uri="{FF2B5EF4-FFF2-40B4-BE49-F238E27FC236}">
                    <a16:creationId xmlns:a16="http://schemas.microsoft.com/office/drawing/2014/main" id="{76F90565-499C-4186-8DB2-34299D3F7B0C}"/>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a:r>
                  <a:rPr lang="en-GB" sz="1100" b="0" i="0">
                    <a:solidFill>
                      <a:schemeClr val="tx1"/>
                    </a:solidFill>
                    <a:latin typeface="Public Sans"/>
                  </a:rPr>
                  <a:t>Consider your options to </a:t>
                </a:r>
                <a:r>
                  <a:rPr lang="en-GB" sz="1100" b="1" i="0" dirty="0">
                    <a:solidFill>
                      <a:schemeClr val="tx1"/>
                    </a:solidFill>
                    <a:latin typeface="Public Sans"/>
                    <a:hlinkClick r:id="rId4">
                      <a:extLst>
                        <a:ext uri="{A12FA001-AC4F-418D-AE19-62706E023703}">
                          <ahyp:hlinkClr xmlns:ahyp="http://schemas.microsoft.com/office/drawing/2018/hyperlinkcolor" val="tx"/>
                        </a:ext>
                      </a:extLst>
                    </a:hlinkClick>
                  </a:rPr>
                  <a:t>develop skills </a:t>
                </a:r>
                <a:r>
                  <a:rPr lang="en-GB" sz="1100" b="0" i="0">
                    <a:solidFill>
                      <a:schemeClr val="tx1"/>
                    </a:solidFill>
                    <a:latin typeface="Public Sans"/>
                  </a:rPr>
                  <a:t>or </a:t>
                </a:r>
                <a:r>
                  <a:rPr lang="en-GB" sz="1100" b="1" i="0" dirty="0">
                    <a:solidFill>
                      <a:schemeClr val="tx1"/>
                    </a:solidFill>
                    <a:latin typeface="Public Sans"/>
                    <a:hlinkClick r:id="rId5">
                      <a:extLst>
                        <a:ext uri="{A12FA001-AC4F-418D-AE19-62706E023703}">
                          <ahyp:hlinkClr xmlns:ahyp="http://schemas.microsoft.com/office/drawing/2018/hyperlinkcolor" val="tx"/>
                        </a:ext>
                      </a:extLst>
                    </a:hlinkClick>
                  </a:rPr>
                  <a:t>learning</a:t>
                </a:r>
                <a:endParaRPr lang="en-US" sz="1100" b="1" dirty="0">
                  <a:solidFill>
                    <a:schemeClr val="tx1"/>
                  </a:solidFill>
                  <a:latin typeface="Public Sans"/>
                  <a:hlinkClick r:id="rId5">
                    <a:extLst>
                      <a:ext uri="{A12FA001-AC4F-418D-AE19-62706E023703}">
                        <ahyp:hlinkClr xmlns:ahyp="http://schemas.microsoft.com/office/drawing/2018/hyperlinkcolor" val="tx"/>
                      </a:ext>
                    </a:extLst>
                  </a:hlinkClick>
                </a:endParaRPr>
              </a:p>
            </p:txBody>
          </p:sp>
        </p:grpSp>
        <p:grpSp>
          <p:nvGrpSpPr>
            <p:cNvPr id="35" name="Group 34">
              <a:extLst>
                <a:ext uri="{FF2B5EF4-FFF2-40B4-BE49-F238E27FC236}">
                  <a16:creationId xmlns:a16="http://schemas.microsoft.com/office/drawing/2014/main" id="{600E3573-16B4-42B8-8A12-6DE964626153}"/>
                </a:ext>
              </a:extLst>
            </p:cNvPr>
            <p:cNvGrpSpPr/>
            <p:nvPr/>
          </p:nvGrpSpPr>
          <p:grpSpPr>
            <a:xfrm>
              <a:off x="6810422" y="4830054"/>
              <a:ext cx="1388072" cy="910527"/>
              <a:chOff x="2070254" y="1140624"/>
              <a:chExt cx="1283222" cy="769933"/>
            </a:xfrm>
          </p:grpSpPr>
          <p:sp>
            <p:nvSpPr>
              <p:cNvPr id="42" name="Rectangle: Rounded Corners 41">
                <a:extLst>
                  <a:ext uri="{FF2B5EF4-FFF2-40B4-BE49-F238E27FC236}">
                    <a16:creationId xmlns:a16="http://schemas.microsoft.com/office/drawing/2014/main" id="{085DE98B-DCFC-42C5-BB88-212C012AC002}"/>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3" name="Rectangle: Rounded Corners 4">
                <a:extLst>
                  <a:ext uri="{FF2B5EF4-FFF2-40B4-BE49-F238E27FC236}">
                    <a16:creationId xmlns:a16="http://schemas.microsoft.com/office/drawing/2014/main" id="{69C876F7-0A3A-4FAD-BD58-E91F978E38C1}"/>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a:r>
                  <a:rPr lang="en-GB" sz="1100" b="0" i="0" dirty="0">
                    <a:solidFill>
                      <a:schemeClr val="tx1"/>
                    </a:solidFill>
                    <a:latin typeface="Public Sans" pitchFamily="2" charset="0"/>
                  </a:rPr>
                  <a:t>Match your skills to specific </a:t>
                </a:r>
                <a:r>
                  <a:rPr lang="en-GB" sz="1100" b="1" i="0" dirty="0">
                    <a:solidFill>
                      <a:schemeClr val="tx1"/>
                    </a:solidFill>
                    <a:latin typeface="Public Sans" pitchFamily="2" charset="0"/>
                    <a:hlinkClick r:id="rId3"/>
                  </a:rPr>
                  <a:t>job roles</a:t>
                </a:r>
                <a:endParaRPr lang="en-GB" sz="1100" dirty="0">
                  <a:solidFill>
                    <a:schemeClr val="tx1"/>
                  </a:solidFill>
                  <a:latin typeface="Public Sans" pitchFamily="2" charset="0"/>
                </a:endParaRPr>
              </a:p>
            </p:txBody>
          </p:sp>
        </p:grpSp>
        <p:sp>
          <p:nvSpPr>
            <p:cNvPr id="36" name="Arrow: Right 35">
              <a:extLst>
                <a:ext uri="{FF2B5EF4-FFF2-40B4-BE49-F238E27FC236}">
                  <a16:creationId xmlns:a16="http://schemas.microsoft.com/office/drawing/2014/main" id="{60FE6D68-246A-41B1-97B0-01995FEF4AE6}"/>
                </a:ext>
              </a:extLst>
            </p:cNvPr>
            <p:cNvSpPr/>
            <p:nvPr/>
          </p:nvSpPr>
          <p:spPr>
            <a:xfrm>
              <a:off x="6322567"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rrow: Right 36">
              <a:extLst>
                <a:ext uri="{FF2B5EF4-FFF2-40B4-BE49-F238E27FC236}">
                  <a16:creationId xmlns:a16="http://schemas.microsoft.com/office/drawing/2014/main" id="{0A526D3C-C96B-4881-91D5-E8138BC8B6D6}"/>
                </a:ext>
              </a:extLst>
            </p:cNvPr>
            <p:cNvSpPr/>
            <p:nvPr/>
          </p:nvSpPr>
          <p:spPr>
            <a:xfrm>
              <a:off x="8279949" y="5083971"/>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Arrow: Right 37">
              <a:extLst>
                <a:ext uri="{FF2B5EF4-FFF2-40B4-BE49-F238E27FC236}">
                  <a16:creationId xmlns:a16="http://schemas.microsoft.com/office/drawing/2014/main" id="{49A10F81-106C-4B85-A17B-941AA73A2DE7}"/>
                </a:ext>
              </a:extLst>
            </p:cNvPr>
            <p:cNvSpPr/>
            <p:nvPr/>
          </p:nvSpPr>
          <p:spPr>
            <a:xfrm>
              <a:off x="10260435" y="5104818"/>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9" name="Group 38">
              <a:extLst>
                <a:ext uri="{FF2B5EF4-FFF2-40B4-BE49-F238E27FC236}">
                  <a16:creationId xmlns:a16="http://schemas.microsoft.com/office/drawing/2014/main" id="{60D9BD95-26DE-4A5A-982E-F93126825221}"/>
                </a:ext>
              </a:extLst>
            </p:cNvPr>
            <p:cNvGrpSpPr/>
            <p:nvPr/>
          </p:nvGrpSpPr>
          <p:grpSpPr>
            <a:xfrm>
              <a:off x="10748946" y="4830055"/>
              <a:ext cx="1388072" cy="910527"/>
              <a:chOff x="2070254" y="1140624"/>
              <a:chExt cx="1283222" cy="769933"/>
            </a:xfrm>
          </p:grpSpPr>
          <p:sp>
            <p:nvSpPr>
              <p:cNvPr id="40" name="Rectangle: Rounded Corners 39">
                <a:extLst>
                  <a:ext uri="{FF2B5EF4-FFF2-40B4-BE49-F238E27FC236}">
                    <a16:creationId xmlns:a16="http://schemas.microsoft.com/office/drawing/2014/main" id="{46B0BF52-320F-45B0-9046-244148CA616D}"/>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41" name="Rectangle: Rounded Corners 4">
                <a:extLst>
                  <a:ext uri="{FF2B5EF4-FFF2-40B4-BE49-F238E27FC236}">
                    <a16:creationId xmlns:a16="http://schemas.microsoft.com/office/drawing/2014/main" id="{5DF7E96D-1C48-4875-8160-E607B65EFF33}"/>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a:r>
                  <a:rPr lang="en-GB" sz="1100" b="0" i="0" dirty="0">
                    <a:solidFill>
                      <a:schemeClr val="tx1"/>
                    </a:solidFill>
                    <a:latin typeface="Public Sans"/>
                  </a:rPr>
                  <a:t>Structure Developmental Goals with your manager via </a:t>
                </a:r>
                <a:r>
                  <a:rPr lang="en-GB" sz="1100" b="1" i="0">
                    <a:solidFill>
                      <a:schemeClr val="tx1"/>
                    </a:solidFill>
                    <a:latin typeface="Public Sans"/>
                  </a:rPr>
                  <a:t>Horizon</a:t>
                </a:r>
                <a:r>
                  <a:rPr lang="en-GB" sz="1100" b="1" i="0" dirty="0">
                    <a:solidFill>
                      <a:schemeClr val="tx1"/>
                    </a:solidFill>
                    <a:latin typeface="Public Sans"/>
                  </a:rPr>
                  <a:t> </a:t>
                </a:r>
                <a:endParaRPr lang="en-US" sz="1100" b="1" dirty="0">
                  <a:solidFill>
                    <a:schemeClr val="tx1"/>
                  </a:solidFill>
                  <a:latin typeface="Public Sans"/>
                </a:endParaRPr>
              </a:p>
            </p:txBody>
          </p:sp>
        </p:grpSp>
      </p:grpSp>
      <p:grpSp>
        <p:nvGrpSpPr>
          <p:cNvPr id="52" name="Group 51">
            <a:extLst>
              <a:ext uri="{FF2B5EF4-FFF2-40B4-BE49-F238E27FC236}">
                <a16:creationId xmlns:a16="http://schemas.microsoft.com/office/drawing/2014/main" id="{F3357C0C-D449-4D87-ACE5-E389F2B05AE0}"/>
              </a:ext>
            </a:extLst>
          </p:cNvPr>
          <p:cNvGrpSpPr/>
          <p:nvPr/>
        </p:nvGrpSpPr>
        <p:grpSpPr>
          <a:xfrm>
            <a:off x="624413" y="4758418"/>
            <a:ext cx="11221846" cy="910528"/>
            <a:chOff x="915172" y="4830054"/>
            <a:chExt cx="11221846" cy="910528"/>
          </a:xfrm>
        </p:grpSpPr>
        <p:grpSp>
          <p:nvGrpSpPr>
            <p:cNvPr id="53" name="Group 52">
              <a:extLst>
                <a:ext uri="{FF2B5EF4-FFF2-40B4-BE49-F238E27FC236}">
                  <a16:creationId xmlns:a16="http://schemas.microsoft.com/office/drawing/2014/main" id="{DA9B051A-2BF5-49B6-A3FC-1D9BC77C0112}"/>
                </a:ext>
              </a:extLst>
            </p:cNvPr>
            <p:cNvGrpSpPr/>
            <p:nvPr/>
          </p:nvGrpSpPr>
          <p:grpSpPr>
            <a:xfrm>
              <a:off x="915172" y="4830055"/>
              <a:ext cx="1388072" cy="895182"/>
              <a:chOff x="988" y="1090696"/>
              <a:chExt cx="1388072" cy="895182"/>
            </a:xfrm>
          </p:grpSpPr>
          <p:sp>
            <p:nvSpPr>
              <p:cNvPr id="74" name="Rectangle: Rounded Corners 73">
                <a:extLst>
                  <a:ext uri="{FF2B5EF4-FFF2-40B4-BE49-F238E27FC236}">
                    <a16:creationId xmlns:a16="http://schemas.microsoft.com/office/drawing/2014/main" id="{2C7EF3B4-FC5A-4A9D-834B-0BE6EAB24EE2}"/>
                  </a:ext>
                </a:extLst>
              </p:cNvPr>
              <p:cNvSpPr/>
              <p:nvPr/>
            </p:nvSpPr>
            <p:spPr>
              <a:xfrm>
                <a:off x="988" y="1090696"/>
                <a:ext cx="1388072" cy="89518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75" name="Rectangle: Rounded Corners 4">
                <a:extLst>
                  <a:ext uri="{FF2B5EF4-FFF2-40B4-BE49-F238E27FC236}">
                    <a16:creationId xmlns:a16="http://schemas.microsoft.com/office/drawing/2014/main" id="{44914007-03B6-4180-9066-0BE4EA8A1BFE}"/>
                  </a:ext>
                </a:extLst>
              </p:cNvPr>
              <p:cNvSpPr txBox="1"/>
              <p:nvPr/>
            </p:nvSpPr>
            <p:spPr>
              <a:xfrm>
                <a:off x="27207" y="1116915"/>
                <a:ext cx="1335634" cy="842744"/>
              </a:xfrm>
              <a:prstGeom prst="rect">
                <a:avLst/>
              </a:prstGeom>
              <a:solidFill>
                <a:srgbClr val="005EB8"/>
              </a:solidFill>
              <a:ln>
                <a:solidFill>
                  <a:srgbClr val="005EB8"/>
                </a:solidFill>
              </a:ln>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200" b="1" dirty="0">
                    <a:latin typeface="Public Sans" pitchFamily="2" charset="0"/>
                  </a:rPr>
                  <a:t>Supporter</a:t>
                </a:r>
              </a:p>
            </p:txBody>
          </p:sp>
        </p:grpSp>
        <p:grpSp>
          <p:nvGrpSpPr>
            <p:cNvPr id="54" name="Group 53">
              <a:extLst>
                <a:ext uri="{FF2B5EF4-FFF2-40B4-BE49-F238E27FC236}">
                  <a16:creationId xmlns:a16="http://schemas.microsoft.com/office/drawing/2014/main" id="{8506E577-3651-45F8-882E-90CE0AE40CC5}"/>
                </a:ext>
              </a:extLst>
            </p:cNvPr>
            <p:cNvGrpSpPr/>
            <p:nvPr/>
          </p:nvGrpSpPr>
          <p:grpSpPr>
            <a:xfrm>
              <a:off x="2884106" y="4830055"/>
              <a:ext cx="1388072" cy="910527"/>
              <a:chOff x="2070254" y="1140624"/>
              <a:chExt cx="1283222" cy="769933"/>
            </a:xfrm>
          </p:grpSpPr>
          <p:sp>
            <p:nvSpPr>
              <p:cNvPr id="72" name="Rectangle: Rounded Corners 71">
                <a:extLst>
                  <a:ext uri="{FF2B5EF4-FFF2-40B4-BE49-F238E27FC236}">
                    <a16:creationId xmlns:a16="http://schemas.microsoft.com/office/drawing/2014/main" id="{64C75AF3-6E65-41BC-94C9-F6EC034864E3}"/>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73" name="Rectangle: Rounded Corners 4">
                <a:extLst>
                  <a:ext uri="{FF2B5EF4-FFF2-40B4-BE49-F238E27FC236}">
                    <a16:creationId xmlns:a16="http://schemas.microsoft.com/office/drawing/2014/main" id="{C735DDE6-E571-471C-830C-37E5F8BA46A9}"/>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GB" sz="1100" b="0" i="0" dirty="0">
                    <a:solidFill>
                      <a:schemeClr val="tx1"/>
                    </a:solidFill>
                    <a:latin typeface="Public Sans" pitchFamily="2" charset="0"/>
                  </a:rPr>
                  <a:t>Are you a Manager, coach, mentor or supporter?</a:t>
                </a:r>
                <a:endParaRPr lang="en-US" sz="1100" dirty="0">
                  <a:solidFill>
                    <a:schemeClr val="tx1"/>
                  </a:solidFill>
                  <a:latin typeface="Public Sans" pitchFamily="2" charset="0"/>
                </a:endParaRPr>
              </a:p>
            </p:txBody>
          </p:sp>
        </p:grpSp>
        <p:sp>
          <p:nvSpPr>
            <p:cNvPr id="55" name="Arrow: Right 54">
              <a:extLst>
                <a:ext uri="{FF2B5EF4-FFF2-40B4-BE49-F238E27FC236}">
                  <a16:creationId xmlns:a16="http://schemas.microsoft.com/office/drawing/2014/main" id="{F234E27B-2245-4B17-A92D-FABF98ABECCC}"/>
                </a:ext>
              </a:extLst>
            </p:cNvPr>
            <p:cNvSpPr/>
            <p:nvPr/>
          </p:nvSpPr>
          <p:spPr>
            <a:xfrm>
              <a:off x="2390475"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Arrow: Right 55">
              <a:extLst>
                <a:ext uri="{FF2B5EF4-FFF2-40B4-BE49-F238E27FC236}">
                  <a16:creationId xmlns:a16="http://schemas.microsoft.com/office/drawing/2014/main" id="{166A05FC-8D86-4904-9A07-22EA3B1400DC}"/>
                </a:ext>
              </a:extLst>
            </p:cNvPr>
            <p:cNvSpPr/>
            <p:nvPr/>
          </p:nvSpPr>
          <p:spPr>
            <a:xfrm>
              <a:off x="4353633"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id="{71271F92-2326-49C2-A074-29C21CCFC439}"/>
                </a:ext>
              </a:extLst>
            </p:cNvPr>
            <p:cNvGrpSpPr/>
            <p:nvPr/>
          </p:nvGrpSpPr>
          <p:grpSpPr>
            <a:xfrm>
              <a:off x="4847264" y="4830055"/>
              <a:ext cx="1388072" cy="910527"/>
              <a:chOff x="2070254" y="1140624"/>
              <a:chExt cx="1283222" cy="769933"/>
            </a:xfrm>
          </p:grpSpPr>
          <p:sp>
            <p:nvSpPr>
              <p:cNvPr id="70" name="Rectangle: Rounded Corners 69">
                <a:extLst>
                  <a:ext uri="{FF2B5EF4-FFF2-40B4-BE49-F238E27FC236}">
                    <a16:creationId xmlns:a16="http://schemas.microsoft.com/office/drawing/2014/main" id="{26A8313C-9E3A-4587-8820-274CF3AC6648}"/>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71" name="Rectangle: Rounded Corners 4">
                <a:extLst>
                  <a:ext uri="{FF2B5EF4-FFF2-40B4-BE49-F238E27FC236}">
                    <a16:creationId xmlns:a16="http://schemas.microsoft.com/office/drawing/2014/main" id="{C1E77820-0773-4A5A-A997-6C27B3B8AC1E}"/>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GB" sz="1100" b="0" i="0" dirty="0">
                    <a:solidFill>
                      <a:schemeClr val="tx1"/>
                    </a:solidFill>
                    <a:latin typeface="Public Sans"/>
                  </a:rPr>
                  <a:t>Help them review </a:t>
                </a:r>
                <a:r>
                  <a:rPr lang="en-GB" sz="1100" b="1" i="0">
                    <a:solidFill>
                      <a:schemeClr val="tx1"/>
                    </a:solidFill>
                    <a:latin typeface="Public Sans"/>
                  </a:rPr>
                  <a:t>what success looks like </a:t>
                </a:r>
                <a:r>
                  <a:rPr lang="en-GB" sz="1100" b="0" i="0" dirty="0">
                    <a:solidFill>
                      <a:schemeClr val="tx1"/>
                    </a:solidFill>
                    <a:latin typeface="Public Sans"/>
                  </a:rPr>
                  <a:t>at each grade</a:t>
                </a:r>
                <a:endParaRPr lang="en-US" sz="1100" dirty="0">
                  <a:solidFill>
                    <a:schemeClr val="tx1"/>
                  </a:solidFill>
                  <a:latin typeface="Public Sans"/>
                </a:endParaRPr>
              </a:p>
            </p:txBody>
          </p:sp>
        </p:grpSp>
        <p:grpSp>
          <p:nvGrpSpPr>
            <p:cNvPr id="58" name="Group 57">
              <a:extLst>
                <a:ext uri="{FF2B5EF4-FFF2-40B4-BE49-F238E27FC236}">
                  <a16:creationId xmlns:a16="http://schemas.microsoft.com/office/drawing/2014/main" id="{2A242933-7468-4EAF-8BC1-5874E12EA27F}"/>
                </a:ext>
              </a:extLst>
            </p:cNvPr>
            <p:cNvGrpSpPr/>
            <p:nvPr/>
          </p:nvGrpSpPr>
          <p:grpSpPr>
            <a:xfrm>
              <a:off x="8779356" y="4830055"/>
              <a:ext cx="1388072" cy="910527"/>
              <a:chOff x="2070254" y="1140624"/>
              <a:chExt cx="1283222" cy="769933"/>
            </a:xfrm>
          </p:grpSpPr>
          <p:sp>
            <p:nvSpPr>
              <p:cNvPr id="68" name="Rectangle: Rounded Corners 67">
                <a:extLst>
                  <a:ext uri="{FF2B5EF4-FFF2-40B4-BE49-F238E27FC236}">
                    <a16:creationId xmlns:a16="http://schemas.microsoft.com/office/drawing/2014/main" id="{D372A0D3-799C-4526-917F-F5B7F66009FF}"/>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9" name="Rectangle: Rounded Corners 4">
                <a:extLst>
                  <a:ext uri="{FF2B5EF4-FFF2-40B4-BE49-F238E27FC236}">
                    <a16:creationId xmlns:a16="http://schemas.microsoft.com/office/drawing/2014/main" id="{BB194DAD-AC64-4CDF-B537-85A0B75E63A9}"/>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a:r>
                  <a:rPr lang="en-GB" sz="1100">
                    <a:solidFill>
                      <a:schemeClr val="tx1"/>
                    </a:solidFill>
                    <a:latin typeface="Public Sans"/>
                  </a:rPr>
                  <a:t>Structure development conversations within </a:t>
                </a:r>
                <a:r>
                  <a:rPr lang="en-GB" sz="1100" b="1" i="0">
                    <a:solidFill>
                      <a:schemeClr val="tx1"/>
                    </a:solidFill>
                    <a:latin typeface="Public Sans"/>
                  </a:rPr>
                  <a:t>Horizon</a:t>
                </a:r>
                <a:endParaRPr lang="en-US" sz="1100">
                  <a:solidFill>
                    <a:schemeClr val="tx1"/>
                  </a:solidFill>
                  <a:latin typeface="Public Sans"/>
                </a:endParaRPr>
              </a:p>
            </p:txBody>
          </p:sp>
        </p:grpSp>
        <p:grpSp>
          <p:nvGrpSpPr>
            <p:cNvPr id="59" name="Group 58">
              <a:extLst>
                <a:ext uri="{FF2B5EF4-FFF2-40B4-BE49-F238E27FC236}">
                  <a16:creationId xmlns:a16="http://schemas.microsoft.com/office/drawing/2014/main" id="{C11E902D-B1CD-49D5-A0EF-54B83B1A5AFE}"/>
                </a:ext>
              </a:extLst>
            </p:cNvPr>
            <p:cNvGrpSpPr/>
            <p:nvPr/>
          </p:nvGrpSpPr>
          <p:grpSpPr>
            <a:xfrm>
              <a:off x="6810422" y="4830054"/>
              <a:ext cx="1388072" cy="910527"/>
              <a:chOff x="2070254" y="1140624"/>
              <a:chExt cx="1283222" cy="769933"/>
            </a:xfrm>
          </p:grpSpPr>
          <p:sp>
            <p:nvSpPr>
              <p:cNvPr id="66" name="Rectangle: Rounded Corners 65">
                <a:extLst>
                  <a:ext uri="{FF2B5EF4-FFF2-40B4-BE49-F238E27FC236}">
                    <a16:creationId xmlns:a16="http://schemas.microsoft.com/office/drawing/2014/main" id="{842DB684-4AED-41CC-B4B6-6569BBF3A77B}"/>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7" name="Rectangle: Rounded Corners 4">
                <a:extLst>
                  <a:ext uri="{FF2B5EF4-FFF2-40B4-BE49-F238E27FC236}">
                    <a16:creationId xmlns:a16="http://schemas.microsoft.com/office/drawing/2014/main" id="{7DF5CE0C-BAFB-4978-987B-6297EE6F53BC}"/>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a:r>
                  <a:rPr lang="en-US" sz="1100">
                    <a:solidFill>
                      <a:schemeClr val="tx1"/>
                    </a:solidFill>
                    <a:latin typeface="Public Sans"/>
                  </a:rPr>
                  <a:t>Reflect on core behaviors and strengths via the </a:t>
                </a:r>
                <a:r>
                  <a:rPr lang="en-US" sz="1100" b="1" dirty="0">
                    <a:solidFill>
                      <a:schemeClr val="tx1"/>
                    </a:solidFill>
                    <a:latin typeface="Public Sans"/>
                    <a:hlinkClick r:id="rId6">
                      <a:extLst>
                        <a:ext uri="{A12FA001-AC4F-418D-AE19-62706E023703}">
                          <ahyp:hlinkClr xmlns:ahyp="http://schemas.microsoft.com/office/drawing/2018/hyperlinkcolor" val="tx"/>
                        </a:ext>
                      </a:extLst>
                    </a:hlinkClick>
                  </a:rPr>
                  <a:t>Self-Assessment Tool</a:t>
                </a:r>
              </a:p>
            </p:txBody>
          </p:sp>
        </p:grpSp>
        <p:sp>
          <p:nvSpPr>
            <p:cNvPr id="60" name="Arrow: Right 59">
              <a:extLst>
                <a:ext uri="{FF2B5EF4-FFF2-40B4-BE49-F238E27FC236}">
                  <a16:creationId xmlns:a16="http://schemas.microsoft.com/office/drawing/2014/main" id="{9472C275-4700-429B-AE65-3A3741F33228}"/>
                </a:ext>
              </a:extLst>
            </p:cNvPr>
            <p:cNvSpPr/>
            <p:nvPr/>
          </p:nvSpPr>
          <p:spPr>
            <a:xfrm>
              <a:off x="6322567" y="5091643"/>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Arrow: Right 60">
              <a:extLst>
                <a:ext uri="{FF2B5EF4-FFF2-40B4-BE49-F238E27FC236}">
                  <a16:creationId xmlns:a16="http://schemas.microsoft.com/office/drawing/2014/main" id="{5BBEC7C0-4796-490B-B498-B71A2EC70846}"/>
                </a:ext>
              </a:extLst>
            </p:cNvPr>
            <p:cNvSpPr/>
            <p:nvPr/>
          </p:nvSpPr>
          <p:spPr>
            <a:xfrm>
              <a:off x="8279949" y="5083971"/>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Arrow: Right 61">
              <a:extLst>
                <a:ext uri="{FF2B5EF4-FFF2-40B4-BE49-F238E27FC236}">
                  <a16:creationId xmlns:a16="http://schemas.microsoft.com/office/drawing/2014/main" id="{B47A6049-75CA-4A57-9E2A-B803CC61BB25}"/>
                </a:ext>
              </a:extLst>
            </p:cNvPr>
            <p:cNvSpPr/>
            <p:nvPr/>
          </p:nvSpPr>
          <p:spPr>
            <a:xfrm>
              <a:off x="10260435" y="5104818"/>
              <a:ext cx="406400" cy="387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5278B2FF-BF3C-497E-9E93-A40F3E4E9337}"/>
                </a:ext>
              </a:extLst>
            </p:cNvPr>
            <p:cNvGrpSpPr/>
            <p:nvPr/>
          </p:nvGrpSpPr>
          <p:grpSpPr>
            <a:xfrm>
              <a:off x="10748946" y="4830055"/>
              <a:ext cx="1388072" cy="910527"/>
              <a:chOff x="2070254" y="1140624"/>
              <a:chExt cx="1283222" cy="769933"/>
            </a:xfrm>
          </p:grpSpPr>
          <p:sp>
            <p:nvSpPr>
              <p:cNvPr id="64" name="Rectangle: Rounded Corners 63">
                <a:extLst>
                  <a:ext uri="{FF2B5EF4-FFF2-40B4-BE49-F238E27FC236}">
                    <a16:creationId xmlns:a16="http://schemas.microsoft.com/office/drawing/2014/main" id="{06FBBFA4-5761-4D85-83DB-A2E82C212D69}"/>
                  </a:ext>
                </a:extLst>
              </p:cNvPr>
              <p:cNvSpPr/>
              <p:nvPr/>
            </p:nvSpPr>
            <p:spPr>
              <a:xfrm>
                <a:off x="2070254" y="1140624"/>
                <a:ext cx="1283222" cy="769933"/>
              </a:xfrm>
              <a:prstGeom prst="roundRect">
                <a:avLst>
                  <a:gd name="adj" fmla="val 10000"/>
                </a:avLst>
              </a:prstGeom>
              <a:solidFill>
                <a:schemeClr val="bg1"/>
              </a:solidFill>
              <a:ln>
                <a:solidFill>
                  <a:srgbClr val="C0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65" name="Rectangle: Rounded Corners 4">
                <a:extLst>
                  <a:ext uri="{FF2B5EF4-FFF2-40B4-BE49-F238E27FC236}">
                    <a16:creationId xmlns:a16="http://schemas.microsoft.com/office/drawing/2014/main" id="{73D8A8C5-A998-49FA-B093-EE6C1C7DFCE5}"/>
                  </a:ext>
                </a:extLst>
              </p:cNvPr>
              <p:cNvSpPr txBox="1"/>
              <p:nvPr/>
            </p:nvSpPr>
            <p:spPr>
              <a:xfrm>
                <a:off x="2092805" y="1163175"/>
                <a:ext cx="1238120" cy="7248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algn="ctr"/>
                <a:r>
                  <a:rPr lang="en-US" sz="1100" dirty="0">
                    <a:solidFill>
                      <a:schemeClr val="tx1"/>
                    </a:solidFill>
                    <a:latin typeface="Public Sans" pitchFamily="2" charset="0"/>
                  </a:rPr>
                  <a:t>Create and support opportunities for staff to </a:t>
                </a:r>
                <a:r>
                  <a:rPr lang="en-GB" sz="1100" b="1" i="0" dirty="0">
                    <a:solidFill>
                      <a:schemeClr val="tx1"/>
                    </a:solidFill>
                    <a:latin typeface="Public Sans" pitchFamily="2" charset="0"/>
                    <a:hlinkClick r:id="rId4"/>
                  </a:rPr>
                  <a:t>develop skills </a:t>
                </a:r>
                <a:endParaRPr lang="en-US" sz="1100" b="1" dirty="0">
                  <a:solidFill>
                    <a:schemeClr val="tx1"/>
                  </a:solidFill>
                  <a:latin typeface="Public Sans" pitchFamily="2" charset="0"/>
                </a:endParaRPr>
              </a:p>
            </p:txBody>
          </p:sp>
        </p:grpSp>
      </p:grpSp>
    </p:spTree>
    <p:extLst>
      <p:ext uri="{BB962C8B-B14F-4D97-AF65-F5344CB8AC3E}">
        <p14:creationId xmlns:p14="http://schemas.microsoft.com/office/powerpoint/2010/main" val="2867725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98A6-82E4-4B4C-BED3-F7AFBD67EA40}"/>
              </a:ext>
            </a:extLst>
          </p:cNvPr>
          <p:cNvSpPr>
            <a:spLocks noGrp="1"/>
          </p:cNvSpPr>
          <p:nvPr>
            <p:ph type="title"/>
          </p:nvPr>
        </p:nvSpPr>
        <p:spPr>
          <a:xfrm>
            <a:off x="524191" y="577136"/>
            <a:ext cx="2916241" cy="3997699"/>
          </a:xfrm>
        </p:spPr>
        <p:txBody>
          <a:bodyPr/>
          <a:lstStyle/>
          <a:p>
            <a:r>
              <a:rPr lang="en-GB" sz="3600" dirty="0"/>
              <a:t>What is the Professional Services Career Competence Framework?</a:t>
            </a:r>
            <a:endParaRPr lang="en-US" sz="3600" dirty="0">
              <a:latin typeface="Public Sans"/>
            </a:endParaRPr>
          </a:p>
        </p:txBody>
      </p:sp>
      <p:sp>
        <p:nvSpPr>
          <p:cNvPr id="3" name="Content Placeholder 2">
            <a:extLst>
              <a:ext uri="{FF2B5EF4-FFF2-40B4-BE49-F238E27FC236}">
                <a16:creationId xmlns:a16="http://schemas.microsoft.com/office/drawing/2014/main" id="{50079505-705B-744F-9D0E-3B3A4F2E452A}"/>
              </a:ext>
            </a:extLst>
          </p:cNvPr>
          <p:cNvSpPr>
            <a:spLocks noGrp="1"/>
          </p:cNvSpPr>
          <p:nvPr>
            <p:ph idx="1"/>
          </p:nvPr>
        </p:nvSpPr>
        <p:spPr>
          <a:xfrm>
            <a:off x="4665980" y="466038"/>
            <a:ext cx="6604954" cy="5259172"/>
          </a:xfrm>
        </p:spPr>
        <p:txBody>
          <a:bodyPr lIns="0" tIns="0" rIns="0" bIns="0" anchor="b" anchorCtr="0">
            <a:noAutofit/>
          </a:bodyPr>
          <a:lstStyle/>
          <a:p>
            <a:pPr marL="342900" indent="-342900">
              <a:lnSpc>
                <a:spcPct val="107000"/>
              </a:lnSpc>
            </a:pPr>
            <a:r>
              <a:rPr lang="en-GB" sz="1800" dirty="0">
                <a:effectLst/>
                <a:latin typeface="Public Sans"/>
                <a:ea typeface="Calibri"/>
                <a:cs typeface="Times New Roman"/>
              </a:rPr>
              <a:t>The framework</a:t>
            </a:r>
            <a:r>
              <a:rPr lang="en-GB" sz="1800" dirty="0">
                <a:latin typeface="Public Sans"/>
                <a:ea typeface="Calibri"/>
                <a:cs typeface="Times New Roman"/>
              </a:rPr>
              <a:t> supports career development and planning by outlining </a:t>
            </a:r>
            <a:r>
              <a:rPr lang="en-GB" sz="1800" dirty="0">
                <a:effectLst/>
                <a:latin typeface="Public Sans"/>
                <a:ea typeface="Calibri"/>
                <a:cs typeface="Times New Roman"/>
              </a:rPr>
              <a:t>core competencies which are pertinent across all Professional Services roles</a:t>
            </a:r>
            <a:endParaRPr lang="en-GB" sz="1800" dirty="0">
              <a:latin typeface="Public Sans" pitchFamily="2" charset="0"/>
              <a:ea typeface="Calibri"/>
              <a:cs typeface="Times New Roman" panose="02020603050405020304" pitchFamily="18" charset="0"/>
            </a:endParaRPr>
          </a:p>
          <a:p>
            <a:pPr marL="342900" indent="-342900">
              <a:lnSpc>
                <a:spcPct val="107000"/>
              </a:lnSpc>
            </a:pPr>
            <a:r>
              <a:rPr lang="en-GB" sz="1800" dirty="0">
                <a:latin typeface="Public Sans"/>
                <a:ea typeface="Calibri"/>
                <a:cs typeface="Times New Roman"/>
              </a:rPr>
              <a:t>These reflect our values and underpin our Strategy. </a:t>
            </a:r>
            <a:endParaRPr lang="en-GB" sz="1800">
              <a:effectLst/>
              <a:latin typeface="Public Sans" pitchFamily="2" charset="0"/>
              <a:ea typeface="Calibri"/>
              <a:cs typeface="Times New Roman" panose="02020603050405020304" pitchFamily="18" charset="0"/>
            </a:endParaRPr>
          </a:p>
          <a:p>
            <a:pPr marL="342900" lvl="0" indent="-342900">
              <a:lnSpc>
                <a:spcPct val="107000"/>
              </a:lnSpc>
              <a:buFont typeface="Arial" panose="020B0604020202020204" pitchFamily="34" charset="0"/>
              <a:buChar char="•"/>
            </a:pPr>
            <a:r>
              <a:rPr lang="en-GB" sz="1800" dirty="0">
                <a:effectLst/>
                <a:latin typeface="Public Sans"/>
                <a:ea typeface="Calibri"/>
                <a:cs typeface="Times New Roman"/>
              </a:rPr>
              <a:t>It provides set expectations by defining core skills for each competency at each grade</a:t>
            </a:r>
          </a:p>
          <a:p>
            <a:pPr marL="342900" indent="-342900">
              <a:lnSpc>
                <a:spcPct val="107000"/>
              </a:lnSpc>
            </a:pPr>
            <a:r>
              <a:rPr lang="en-GB" sz="1800" dirty="0">
                <a:effectLst/>
                <a:latin typeface="Public Sans"/>
                <a:ea typeface="Calibri"/>
                <a:cs typeface="Times New Roman"/>
              </a:rPr>
              <a:t>It supports conversations around Career Development </a:t>
            </a:r>
            <a:r>
              <a:rPr lang="en-GB" sz="1800" dirty="0">
                <a:latin typeface="Public Sans"/>
                <a:ea typeface="Calibri"/>
                <a:cs typeface="Times New Roman"/>
              </a:rPr>
              <a:t>through</a:t>
            </a:r>
            <a:r>
              <a:rPr lang="en-GB" sz="1800" dirty="0">
                <a:effectLst/>
                <a:latin typeface="Public Sans"/>
                <a:ea typeface="Calibri"/>
                <a:cs typeface="Times New Roman"/>
              </a:rPr>
              <a:t> self-evaluation and reflection</a:t>
            </a:r>
          </a:p>
          <a:p>
            <a:pPr marL="342900" indent="-342900">
              <a:lnSpc>
                <a:spcPct val="107000"/>
              </a:lnSpc>
              <a:spcAft>
                <a:spcPts val="800"/>
              </a:spcAft>
            </a:pPr>
            <a:r>
              <a:rPr lang="en-GB" sz="1800" dirty="0">
                <a:latin typeface="Public Sans"/>
                <a:ea typeface="Calibri"/>
                <a:cs typeface="Times New Roman"/>
              </a:rPr>
              <a:t>The Professional Services Competence Framework is not a promotions or alignment exercise but rather you will be more progression ready when a role is advertised.  </a:t>
            </a:r>
            <a:endParaRPr lang="en-GB" sz="1800" dirty="0">
              <a:latin typeface="Public Sans" pitchFamily="2" charset="0"/>
              <a:ea typeface="Calibri"/>
              <a:cs typeface="Times New Roman" panose="02020603050405020304" pitchFamily="18" charset="0"/>
            </a:endParaRPr>
          </a:p>
          <a:p>
            <a:pPr marL="342900" indent="-342900">
              <a:lnSpc>
                <a:spcPct val="107000"/>
              </a:lnSpc>
              <a:spcAft>
                <a:spcPts val="800"/>
              </a:spcAft>
            </a:pPr>
            <a:r>
              <a:rPr lang="en-GB" sz="1800" dirty="0">
                <a:latin typeface="Public Sans"/>
                <a:ea typeface="Calibri"/>
                <a:cs typeface="Times New Roman"/>
              </a:rPr>
              <a:t>Role grading re-evaluations continue, but are they are now manager led – see guidance. </a:t>
            </a:r>
            <a:endParaRPr lang="en-GB" sz="1800" dirty="0">
              <a:latin typeface="Public Sans"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8332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798A6-82E4-4B4C-BED3-F7AFBD67EA40}"/>
              </a:ext>
            </a:extLst>
          </p:cNvPr>
          <p:cNvSpPr>
            <a:spLocks noGrp="1"/>
          </p:cNvSpPr>
          <p:nvPr>
            <p:ph type="title"/>
          </p:nvPr>
        </p:nvSpPr>
        <p:spPr>
          <a:xfrm>
            <a:off x="484504" y="726593"/>
            <a:ext cx="2916241" cy="3997699"/>
          </a:xfrm>
        </p:spPr>
        <p:txBody>
          <a:bodyPr/>
          <a:lstStyle/>
          <a:p>
            <a:r>
              <a:rPr lang="en-US" sz="3600" dirty="0"/>
              <a:t>Expectations</a:t>
            </a:r>
            <a:endParaRPr lang="en-US" sz="2400" dirty="0">
              <a:latin typeface="Public Sans"/>
            </a:endParaRPr>
          </a:p>
        </p:txBody>
      </p:sp>
      <p:sp>
        <p:nvSpPr>
          <p:cNvPr id="3" name="Content Placeholder 2">
            <a:extLst>
              <a:ext uri="{FF2B5EF4-FFF2-40B4-BE49-F238E27FC236}">
                <a16:creationId xmlns:a16="http://schemas.microsoft.com/office/drawing/2014/main" id="{50079505-705B-744F-9D0E-3B3A4F2E452A}"/>
              </a:ext>
            </a:extLst>
          </p:cNvPr>
          <p:cNvSpPr>
            <a:spLocks noGrp="1"/>
          </p:cNvSpPr>
          <p:nvPr>
            <p:ph idx="1"/>
          </p:nvPr>
        </p:nvSpPr>
        <p:spPr>
          <a:xfrm>
            <a:off x="4134168" y="799414"/>
            <a:ext cx="7390766" cy="5259172"/>
          </a:xfrm>
        </p:spPr>
        <p:txBody>
          <a:bodyPr lIns="0" tIns="0" rIns="0" bIns="0" anchor="b" anchorCtr="0">
            <a:noAutofit/>
          </a:bodyPr>
          <a:lstStyle/>
          <a:p>
            <a:r>
              <a:rPr lang="en-GB" sz="1800" dirty="0">
                <a:latin typeface="Public Sans"/>
              </a:rPr>
              <a:t>Some competencies may be more significant than others due to The specialist nature of many Professional Services roles</a:t>
            </a:r>
          </a:p>
          <a:p>
            <a:pPr marL="0" indent="0">
              <a:buNone/>
            </a:pPr>
            <a:endParaRPr lang="en-GB" sz="1800" dirty="0"/>
          </a:p>
          <a:p>
            <a:r>
              <a:rPr lang="en-GB" sz="1800" dirty="0">
                <a:latin typeface="Public Sans"/>
              </a:rPr>
              <a:t>It does not a replace job descriptions but defines behaviours relevant to all professional services roles within set grades</a:t>
            </a:r>
          </a:p>
          <a:p>
            <a:pPr marL="0" indent="0">
              <a:buNone/>
            </a:pPr>
            <a:endParaRPr lang="en-GB" sz="1800" dirty="0"/>
          </a:p>
          <a:p>
            <a:r>
              <a:rPr lang="en-GB" sz="1800" dirty="0">
                <a:latin typeface="Public Sans"/>
              </a:rPr>
              <a:t>The framework encourages movement in any direction, this includes planning to be in another role within the organisation.</a:t>
            </a:r>
          </a:p>
          <a:p>
            <a:pPr>
              <a:buFont typeface="Arial" panose="020B0604020202020204" pitchFamily="34" charset="0"/>
              <a:buChar char="•"/>
            </a:pPr>
            <a:endParaRPr lang="en-GB" sz="1800" dirty="0"/>
          </a:p>
          <a:p>
            <a:pPr>
              <a:buFont typeface="Arial" panose="020B0604020202020204" pitchFamily="34" charset="0"/>
              <a:buChar char="•"/>
            </a:pPr>
            <a:r>
              <a:rPr lang="en-GB" sz="1800" dirty="0"/>
              <a:t>Transferable skills can be a starting point in identifying opportunities for job mobility, and in supporting you to recognise and build on your personal strengths.</a:t>
            </a:r>
          </a:p>
          <a:p>
            <a:pPr marL="0" indent="0">
              <a:buNone/>
            </a:pPr>
            <a:endParaRPr lang="en-GB" sz="1800" dirty="0"/>
          </a:p>
          <a:p>
            <a:r>
              <a:rPr lang="en-GB" sz="1800" dirty="0">
                <a:latin typeface="Public Sans"/>
              </a:rPr>
              <a:t>Career Development ‘owned’ by you and facilitated by managers. It’s a self-driven process defined by your own career aspiration. There is no defined timeline of a career. </a:t>
            </a:r>
            <a:endParaRPr lang="en-GB" sz="1800" dirty="0"/>
          </a:p>
        </p:txBody>
      </p:sp>
    </p:spTree>
    <p:extLst>
      <p:ext uri="{BB962C8B-B14F-4D97-AF65-F5344CB8AC3E}">
        <p14:creationId xmlns:p14="http://schemas.microsoft.com/office/powerpoint/2010/main" val="20019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0A15-B55F-4D82-A398-A9968E007607}"/>
              </a:ext>
            </a:extLst>
          </p:cNvPr>
          <p:cNvSpPr>
            <a:spLocks noGrp="1"/>
          </p:cNvSpPr>
          <p:nvPr>
            <p:ph type="title"/>
          </p:nvPr>
        </p:nvSpPr>
        <p:spPr/>
        <p:txBody>
          <a:bodyPr/>
          <a:lstStyle/>
          <a:p>
            <a:r>
              <a:rPr lang="en-US" sz="3600" dirty="0"/>
              <a:t>How to use the </a:t>
            </a:r>
            <a:r>
              <a:rPr lang="en-GB" sz="3600" dirty="0"/>
              <a:t>Self-Assessment Tool</a:t>
            </a:r>
          </a:p>
        </p:txBody>
      </p:sp>
      <p:sp>
        <p:nvSpPr>
          <p:cNvPr id="3" name="Content Placeholder 2">
            <a:extLst>
              <a:ext uri="{FF2B5EF4-FFF2-40B4-BE49-F238E27FC236}">
                <a16:creationId xmlns:a16="http://schemas.microsoft.com/office/drawing/2014/main" id="{DC541A8F-284A-4E90-A388-4563B76A712C}"/>
              </a:ext>
            </a:extLst>
          </p:cNvPr>
          <p:cNvSpPr>
            <a:spLocks noGrp="1"/>
          </p:cNvSpPr>
          <p:nvPr>
            <p:ph idx="1"/>
          </p:nvPr>
        </p:nvSpPr>
        <p:spPr>
          <a:xfrm>
            <a:off x="4134167" y="1077815"/>
            <a:ext cx="7573328" cy="4808538"/>
          </a:xfrm>
        </p:spPr>
        <p:txBody>
          <a:bodyPr>
            <a:normAutofit fontScale="62500" lnSpcReduction="20000"/>
          </a:bodyPr>
          <a:lstStyle/>
          <a:p>
            <a:r>
              <a:rPr lang="en-GB" dirty="0"/>
              <a:t>Work with your line manager to establish what the essential competencies are for your role (aim to establish approximately 5) – you can also reflect on your job description as a starting point to support this.</a:t>
            </a:r>
          </a:p>
          <a:p>
            <a:endParaRPr lang="en-GB" dirty="0"/>
          </a:p>
          <a:p>
            <a:r>
              <a:rPr lang="en-GB" dirty="0"/>
              <a:t>Use the Self-Assessment Tool - Descriptions to see what behaviours and skills you should be demonstrating for your role</a:t>
            </a:r>
          </a:p>
          <a:p>
            <a:endParaRPr lang="en-GB" dirty="0"/>
          </a:p>
          <a:p>
            <a:r>
              <a:rPr lang="en-GB" dirty="0"/>
              <a:t>Also look at the succeeding grade to see where you can further your development. </a:t>
            </a:r>
          </a:p>
          <a:p>
            <a:endParaRPr lang="en-GB" dirty="0"/>
          </a:p>
          <a:p>
            <a:r>
              <a:rPr lang="en-GB" dirty="0"/>
              <a:t>Use the Self-Assessment Tool to score yourself out of 10 for the 'Where am I now' and 'Where I want to be'. Try to be honest and reflect on examples from your recent work to support your scores</a:t>
            </a:r>
          </a:p>
          <a:p>
            <a:endParaRPr lang="en-GB" dirty="0"/>
          </a:p>
          <a:p>
            <a:r>
              <a:rPr lang="en-GB" dirty="0"/>
              <a:t>You can use the chart on the right hand side of the score page to see where you might want to focus your professional development if there are difference between your self assessment score and the role profile.</a:t>
            </a:r>
          </a:p>
          <a:p>
            <a:endParaRPr lang="en-GB" dirty="0"/>
          </a:p>
        </p:txBody>
      </p:sp>
    </p:spTree>
    <p:extLst>
      <p:ext uri="{BB962C8B-B14F-4D97-AF65-F5344CB8AC3E}">
        <p14:creationId xmlns:p14="http://schemas.microsoft.com/office/powerpoint/2010/main" val="288915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CDEE9-28FA-024D-AC14-A7A46EB534D7}"/>
              </a:ext>
            </a:extLst>
          </p:cNvPr>
          <p:cNvSpPr>
            <a:spLocks noGrp="1"/>
          </p:cNvSpPr>
          <p:nvPr>
            <p:ph type="title"/>
          </p:nvPr>
        </p:nvSpPr>
        <p:spPr>
          <a:xfrm>
            <a:off x="479425" y="476250"/>
            <a:ext cx="11341100" cy="784379"/>
          </a:xfrm>
        </p:spPr>
        <p:txBody>
          <a:bodyPr/>
          <a:lstStyle/>
          <a:p>
            <a:r>
              <a:rPr lang="en-US" sz="3600" dirty="0">
                <a:latin typeface="COOPERHEWITT-SEMIBOLD"/>
              </a:rPr>
              <a:t>Example Role – HR Recruitment Officer (SG5)</a:t>
            </a:r>
          </a:p>
        </p:txBody>
      </p:sp>
      <p:sp>
        <p:nvSpPr>
          <p:cNvPr id="3" name="Content Placeholder 2">
            <a:extLst>
              <a:ext uri="{FF2B5EF4-FFF2-40B4-BE49-F238E27FC236}">
                <a16:creationId xmlns:a16="http://schemas.microsoft.com/office/drawing/2014/main" id="{CC79BA3E-A19A-7B43-8CD0-6E9F4E4030AD}"/>
              </a:ext>
            </a:extLst>
          </p:cNvPr>
          <p:cNvSpPr>
            <a:spLocks noGrp="1"/>
          </p:cNvSpPr>
          <p:nvPr>
            <p:ph sz="half" idx="1"/>
          </p:nvPr>
        </p:nvSpPr>
        <p:spPr>
          <a:xfrm>
            <a:off x="371475" y="1356025"/>
            <a:ext cx="5580000" cy="3420000"/>
          </a:xfrm>
        </p:spPr>
        <p:txBody>
          <a:bodyPr/>
          <a:lstStyle/>
          <a:p>
            <a:pPr marL="0" indent="0">
              <a:buNone/>
            </a:pPr>
            <a:r>
              <a:rPr lang="en-GB" sz="1600" b="1" dirty="0">
                <a:latin typeface="Public Sans" pitchFamily="2" charset="0"/>
              </a:rPr>
              <a:t>Key Accountabilities from Job Description:</a:t>
            </a:r>
            <a:endParaRPr lang="en-GB" sz="1600" dirty="0">
              <a:latin typeface="Public Sans" pitchFamily="2" charset="0"/>
            </a:endParaRPr>
          </a:p>
          <a:p>
            <a:pPr marL="285750" indent="-285750">
              <a:buFont typeface="Arial" panose="020B0604020202020204" pitchFamily="34" charset="0"/>
              <a:buChar char="•"/>
            </a:pPr>
            <a:r>
              <a:rPr lang="en-GB" sz="1600" dirty="0">
                <a:latin typeface="Public Sans" pitchFamily="2" charset="0"/>
              </a:rPr>
              <a:t>To administer all aspect of the recruitment process from application stage to the on-board stage, communicating with the recruiting manager and adhered to Recruitment Policy</a:t>
            </a:r>
          </a:p>
          <a:p>
            <a:pPr marL="285750" indent="-285750">
              <a:buFont typeface="Arial" panose="020B0604020202020204" pitchFamily="34" charset="0"/>
              <a:buChar char="•"/>
            </a:pPr>
            <a:r>
              <a:rPr lang="en-GB" sz="1600" dirty="0">
                <a:latin typeface="Public Sans" pitchFamily="2" charset="0"/>
              </a:rPr>
              <a:t>To respond quickly and accurately to recruitment related queries;</a:t>
            </a:r>
          </a:p>
          <a:p>
            <a:pPr marL="285750" indent="-285750">
              <a:buFont typeface="Arial" panose="020B0604020202020204" pitchFamily="34" charset="0"/>
              <a:buChar char="•"/>
            </a:pPr>
            <a:r>
              <a:rPr lang="en-GB" sz="1600" dirty="0">
                <a:latin typeface="Public Sans" pitchFamily="2" charset="0"/>
              </a:rPr>
              <a:t>To work collaboratively with colleagues within the Recruitment team and wider HR</a:t>
            </a:r>
          </a:p>
          <a:p>
            <a:pPr marL="285750" indent="-285750">
              <a:buFont typeface="Arial" panose="020B0604020202020204" pitchFamily="34" charset="0"/>
              <a:buChar char="•"/>
            </a:pPr>
            <a:r>
              <a:rPr lang="en-GB" sz="1600" dirty="0">
                <a:latin typeface="Public Sans" pitchFamily="2" charset="0"/>
              </a:rPr>
              <a:t>To liaise with our Advertising Agency to seek appropriate media to place advertisement documentation is provided as required;</a:t>
            </a:r>
          </a:p>
          <a:p>
            <a:pPr marL="285750" indent="-285750">
              <a:buFont typeface="Arial" panose="020B0604020202020204" pitchFamily="34" charset="0"/>
              <a:buChar char="•"/>
            </a:pPr>
            <a:r>
              <a:rPr lang="en-GB" sz="1600" dirty="0">
                <a:latin typeface="Public Sans" pitchFamily="2" charset="0"/>
              </a:rPr>
              <a:t>To ensure that documentation is submitted to the Payroll team </a:t>
            </a:r>
          </a:p>
          <a:p>
            <a:pPr marL="285750" indent="-285750">
              <a:buFont typeface="Arial" panose="020B0604020202020204" pitchFamily="34" charset="0"/>
              <a:buChar char="•"/>
            </a:pPr>
            <a:r>
              <a:rPr lang="en-GB" sz="1600" dirty="0">
                <a:latin typeface="Public Sans" pitchFamily="2" charset="0"/>
              </a:rPr>
              <a:t>To contribute to the production and circulation of the weekly internal Staff Vacancy Bulletin;</a:t>
            </a:r>
          </a:p>
          <a:p>
            <a:pPr marL="285750" indent="-285750">
              <a:buFont typeface="Arial" panose="020B0604020202020204" pitchFamily="34" charset="0"/>
              <a:buChar char="•"/>
            </a:pPr>
            <a:r>
              <a:rPr lang="en-GB" sz="1600" dirty="0">
                <a:latin typeface="Public Sans" pitchFamily="2" charset="0"/>
              </a:rPr>
              <a:t>Responsible for the maintenance of staff personnel file and other relevant documentation, as necessary</a:t>
            </a:r>
          </a:p>
          <a:p>
            <a:endParaRPr lang="en-US" dirty="0"/>
          </a:p>
        </p:txBody>
      </p:sp>
      <p:sp>
        <p:nvSpPr>
          <p:cNvPr id="4" name="Content Placeholder 3">
            <a:extLst>
              <a:ext uri="{FF2B5EF4-FFF2-40B4-BE49-F238E27FC236}">
                <a16:creationId xmlns:a16="http://schemas.microsoft.com/office/drawing/2014/main" id="{7BEF7C91-6F46-E445-B877-176E9F50B2D8}"/>
              </a:ext>
            </a:extLst>
          </p:cNvPr>
          <p:cNvSpPr>
            <a:spLocks noGrp="1"/>
          </p:cNvSpPr>
          <p:nvPr>
            <p:ph sz="half" idx="2"/>
          </p:nvPr>
        </p:nvSpPr>
        <p:spPr>
          <a:xfrm>
            <a:off x="8009454" y="1356025"/>
            <a:ext cx="3157929" cy="3420000"/>
          </a:xfrm>
        </p:spPr>
        <p:txBody>
          <a:bodyPr vert="horz" lIns="0" tIns="0" rIns="0" bIns="0" rtlCol="0" anchor="t">
            <a:noAutofit/>
          </a:bodyPr>
          <a:lstStyle/>
          <a:p>
            <a:pPr marL="0" indent="0">
              <a:buNone/>
            </a:pPr>
            <a:r>
              <a:rPr lang="en-GB" sz="1600" b="1" dirty="0">
                <a:latin typeface="Public Sans" pitchFamily="2" charset="0"/>
              </a:rPr>
              <a:t>Core Competencies:</a:t>
            </a:r>
          </a:p>
          <a:p>
            <a:pPr marL="285750" indent="-285750">
              <a:buFont typeface="Arial" panose="020B0604020202020204" pitchFamily="34" charset="0"/>
              <a:buChar char="•"/>
            </a:pPr>
            <a:endParaRPr lang="en-GB" sz="1600" b="1" dirty="0">
              <a:latin typeface="Public Sans" pitchFamily="2" charset="0"/>
            </a:endParaRPr>
          </a:p>
          <a:p>
            <a:pPr marL="342900" indent="-342900">
              <a:buFont typeface="+mj-lt"/>
              <a:buAutoNum type="arabicPeriod"/>
            </a:pPr>
            <a:r>
              <a:rPr lang="en-GB" sz="1600" dirty="0">
                <a:latin typeface="Public Sans"/>
              </a:rPr>
              <a:t>Adaptability </a:t>
            </a:r>
            <a:endParaRPr lang="en-GB" sz="1600" dirty="0">
              <a:latin typeface="Public Sans" pitchFamily="2" charset="0"/>
            </a:endParaRPr>
          </a:p>
          <a:p>
            <a:pPr marL="342900" indent="-342900">
              <a:buFont typeface="+mj-lt"/>
              <a:buAutoNum type="arabicPeriod"/>
            </a:pPr>
            <a:r>
              <a:rPr lang="en-GB" sz="1600" i="0" u="none" strike="noStrike" dirty="0">
                <a:effectLst/>
                <a:latin typeface="Public Sans" pitchFamily="2" charset="0"/>
              </a:rPr>
              <a:t>Decision Making</a:t>
            </a:r>
            <a:r>
              <a:rPr lang="en-GB" sz="1600" dirty="0">
                <a:latin typeface="Public Sans" pitchFamily="2" charset="0"/>
              </a:rPr>
              <a:t> </a:t>
            </a:r>
          </a:p>
          <a:p>
            <a:pPr marL="342900" indent="-342900">
              <a:buFont typeface="+mj-lt"/>
              <a:buAutoNum type="arabicPeriod"/>
            </a:pPr>
            <a:r>
              <a:rPr lang="en-GB" sz="1600" i="0" u="none" strike="noStrike" dirty="0">
                <a:effectLst/>
                <a:latin typeface="Public Sans" pitchFamily="2" charset="0"/>
              </a:rPr>
              <a:t>Business Context</a:t>
            </a:r>
          </a:p>
          <a:p>
            <a:pPr marL="342900" indent="-342900">
              <a:buFont typeface="+mj-lt"/>
              <a:buAutoNum type="arabicPeriod"/>
            </a:pPr>
            <a:r>
              <a:rPr lang="en-GB" sz="1600" i="0" u="none" strike="noStrike" dirty="0">
                <a:effectLst/>
                <a:latin typeface="Public Sans" pitchFamily="2" charset="0"/>
              </a:rPr>
              <a:t>Communication</a:t>
            </a:r>
            <a:r>
              <a:rPr lang="en-GB" sz="1600" dirty="0">
                <a:latin typeface="Public Sans" pitchFamily="2" charset="0"/>
              </a:rPr>
              <a:t> </a:t>
            </a:r>
          </a:p>
          <a:p>
            <a:pPr marL="342900" indent="-342900">
              <a:buFont typeface="+mj-lt"/>
              <a:buAutoNum type="arabicPeriod"/>
            </a:pPr>
            <a:r>
              <a:rPr lang="en-GB" sz="1600" i="0" u="none" strike="noStrike" dirty="0">
                <a:effectLst/>
                <a:latin typeface="Public Sans" pitchFamily="2" charset="0"/>
              </a:rPr>
              <a:t>Autonomy</a:t>
            </a:r>
            <a:r>
              <a:rPr lang="en-GB" sz="1600" dirty="0">
                <a:latin typeface="Public Sans" pitchFamily="2" charset="0"/>
              </a:rPr>
              <a:t> </a:t>
            </a:r>
          </a:p>
          <a:p>
            <a:pPr marL="0" indent="0">
              <a:buNone/>
            </a:pPr>
            <a:endParaRPr lang="en-US" dirty="0"/>
          </a:p>
        </p:txBody>
      </p:sp>
    </p:spTree>
    <p:extLst>
      <p:ext uri="{BB962C8B-B14F-4D97-AF65-F5344CB8AC3E}">
        <p14:creationId xmlns:p14="http://schemas.microsoft.com/office/powerpoint/2010/main" val="966972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5B0AC4-CC32-4F8C-A84B-44EE9D85C261}"/>
              </a:ext>
            </a:extLst>
          </p:cNvPr>
          <p:cNvSpPr txBox="1"/>
          <p:nvPr/>
        </p:nvSpPr>
        <p:spPr>
          <a:xfrm>
            <a:off x="296980" y="111363"/>
            <a:ext cx="11593093" cy="5816977"/>
          </a:xfrm>
          <a:prstGeom prst="rect">
            <a:avLst/>
          </a:prstGeom>
          <a:noFill/>
        </p:spPr>
        <p:txBody>
          <a:bodyPr wrap="square" lIns="91440" tIns="45720" rIns="91440" bIns="45720" rtlCol="0" anchor="t">
            <a:spAutoFit/>
          </a:bodyPr>
          <a:lstStyle/>
          <a:p>
            <a:r>
              <a:rPr lang="en-GB" sz="5400" b="1">
                <a:solidFill>
                  <a:srgbClr val="01033C"/>
                </a:solidFill>
                <a:latin typeface="Arial"/>
                <a:cs typeface="Arial"/>
              </a:rPr>
              <a:t>Career Development </a:t>
            </a:r>
            <a:endParaRPr lang="en-GB"/>
          </a:p>
          <a:p>
            <a:endParaRPr lang="en-GB" sz="2000">
              <a:solidFill>
                <a:srgbClr val="000000"/>
              </a:solidFill>
              <a:latin typeface="Arial"/>
              <a:cs typeface="Arial"/>
            </a:endParaRPr>
          </a:p>
          <a:p>
            <a:pPr marL="285750" indent="-285750">
              <a:buFont typeface="Arial" panose="020B0604020202020204" pitchFamily="34" charset="0"/>
              <a:buChar char="•"/>
            </a:pPr>
            <a:r>
              <a:rPr lang="en-GB" sz="2000">
                <a:latin typeface="Arial"/>
                <a:cs typeface="Arial"/>
                <a:hlinkClick r:id="rId2"/>
              </a:rPr>
              <a:t>Coaching</a:t>
            </a:r>
            <a:endParaRPr lang="en-GB">
              <a:latin typeface="Calibri" panose="020F0502020204030204"/>
              <a:ea typeface="Calibri" panose="020F0502020204030204"/>
              <a:cs typeface="Calibri" panose="020F0502020204030204"/>
            </a:endParaRPr>
          </a:p>
          <a:p>
            <a:pPr marL="285750" indent="-285750">
              <a:buFont typeface="Arial" panose="020B0604020202020204" pitchFamily="34" charset="0"/>
              <a:buChar char="•"/>
            </a:pPr>
            <a:r>
              <a:rPr lang="en-GB" sz="2000">
                <a:latin typeface="Arial"/>
                <a:ea typeface="Calibri" panose="020F0502020204030204"/>
                <a:cs typeface="Arial"/>
              </a:rPr>
              <a:t>LinkedIn Learning (via </a:t>
            </a:r>
            <a:r>
              <a:rPr lang="en-GB" sz="2000">
                <a:latin typeface="Arial"/>
                <a:ea typeface="Calibri" panose="020F0502020204030204"/>
                <a:cs typeface="Arial"/>
                <a:hlinkClick r:id="rId3"/>
              </a:rPr>
              <a:t>Portal</a:t>
            </a:r>
            <a:r>
              <a:rPr lang="en-GB" sz="2000">
                <a:latin typeface="Arial"/>
                <a:ea typeface="Calibri" panose="020F0502020204030204"/>
                <a:cs typeface="Arial"/>
              </a:rPr>
              <a:t> or </a:t>
            </a:r>
            <a:r>
              <a:rPr lang="en-GB" sz="2000">
                <a:latin typeface="Arial"/>
                <a:ea typeface="Calibri" panose="020F0502020204030204"/>
                <a:cs typeface="Arial"/>
                <a:hlinkClick r:id="rId4"/>
              </a:rPr>
              <a:t>Horizon</a:t>
            </a:r>
            <a:r>
              <a:rPr lang="en-GB" sz="2000">
                <a:latin typeface="Arial"/>
                <a:ea typeface="Calibri" panose="020F0502020204030204"/>
                <a:cs typeface="Arial"/>
              </a:rPr>
              <a:t>)</a:t>
            </a:r>
          </a:p>
          <a:p>
            <a:pPr marL="285750" indent="-285750">
              <a:buFont typeface="Arial" panose="020B0604020202020204" pitchFamily="34" charset="0"/>
              <a:buChar char="•"/>
            </a:pPr>
            <a:r>
              <a:rPr lang="en-GB" sz="2000">
                <a:latin typeface="Arial"/>
                <a:ea typeface="Calibri" panose="020F0502020204030204"/>
                <a:cs typeface="Arial"/>
                <a:hlinkClick r:id="rId5"/>
              </a:rPr>
              <a:t>Apprenticeships</a:t>
            </a:r>
            <a:endParaRPr lang="en-GB" sz="2000">
              <a:latin typeface="Arial"/>
              <a:ea typeface="Calibri" panose="020F0502020204030204"/>
              <a:cs typeface="Arial"/>
            </a:endParaRPr>
          </a:p>
          <a:p>
            <a:pPr marL="285750" indent="-285750">
              <a:buFont typeface="Arial" panose="020B0604020202020204" pitchFamily="34" charset="0"/>
              <a:buChar char="•"/>
            </a:pPr>
            <a:r>
              <a:rPr lang="en-GB" sz="2000">
                <a:latin typeface="Arial"/>
                <a:ea typeface="Calibri" panose="020F0502020204030204"/>
                <a:cs typeface="Arial"/>
              </a:rPr>
              <a:t>Mentoring</a:t>
            </a:r>
            <a:r>
              <a:rPr lang="en-GB">
                <a:ea typeface="Calibri" panose="020F0502020204030204"/>
                <a:cs typeface="Calibri" panose="020F0502020204030204"/>
              </a:rPr>
              <a:t> </a:t>
            </a:r>
          </a:p>
          <a:p>
            <a:pPr marL="285750" indent="-285750">
              <a:buFont typeface="Arial" panose="020B0604020202020204" pitchFamily="34" charset="0"/>
              <a:buChar char="•"/>
            </a:pPr>
            <a:r>
              <a:rPr lang="en-GB" sz="2000">
                <a:latin typeface="Arial"/>
                <a:cs typeface="Arial"/>
                <a:hlinkClick r:id="rId6"/>
              </a:rPr>
              <a:t>South East Action Learning (SEAL)</a:t>
            </a:r>
          </a:p>
          <a:p>
            <a:pPr marL="285750" indent="-285750">
              <a:buFont typeface="Arial" panose="020B0604020202020204" pitchFamily="34" charset="0"/>
              <a:buChar char="•"/>
            </a:pPr>
            <a:r>
              <a:rPr lang="en-GB" sz="2000">
                <a:latin typeface="Arial"/>
                <a:cs typeface="Arial"/>
                <a:hlinkClick r:id="rId7"/>
              </a:rPr>
              <a:t>Aurora</a:t>
            </a:r>
            <a:r>
              <a:rPr lang="en-GB" sz="2000">
                <a:latin typeface="Arial"/>
                <a:cs typeface="Arial"/>
              </a:rPr>
              <a:t> </a:t>
            </a:r>
          </a:p>
          <a:p>
            <a:pPr marL="285750" indent="-285750">
              <a:buFont typeface="Arial" panose="020B0604020202020204" pitchFamily="34" charset="0"/>
              <a:buChar char="•"/>
            </a:pPr>
            <a:r>
              <a:rPr lang="en-GB" sz="2000">
                <a:latin typeface="Arial"/>
                <a:cs typeface="Arial"/>
                <a:hlinkClick r:id="rId8"/>
              </a:rPr>
              <a:t>Core Programme</a:t>
            </a:r>
            <a:r>
              <a:rPr lang="en-GB" sz="2000">
                <a:latin typeface="Arial"/>
                <a:cs typeface="Arial"/>
              </a:rPr>
              <a:t> on Horizon (e.g. Health and Wellbeing, IT, Project Management, Menopause, Recruitment &amp; Selection)</a:t>
            </a:r>
          </a:p>
          <a:p>
            <a:pPr marL="285750" indent="-285750">
              <a:buFont typeface="Arial" panose="020B0604020202020204" pitchFamily="34" charset="0"/>
              <a:buChar char="•"/>
            </a:pPr>
            <a:r>
              <a:rPr lang="en-GB" sz="2000">
                <a:latin typeface="Arial"/>
                <a:cs typeface="Arial"/>
                <a:hlinkClick r:id="rId9"/>
              </a:rPr>
              <a:t>Line Manager's Induction</a:t>
            </a:r>
          </a:p>
          <a:p>
            <a:pPr marL="285750" indent="-285750">
              <a:buFont typeface="Arial" panose="020B0604020202020204" pitchFamily="34" charset="0"/>
              <a:buChar char="•"/>
            </a:pPr>
            <a:r>
              <a:rPr lang="en-GB" sz="2000">
                <a:latin typeface="Arial"/>
                <a:cs typeface="Arial"/>
                <a:hlinkClick r:id="rId10"/>
              </a:rPr>
              <a:t>Line Manager's training</a:t>
            </a:r>
          </a:p>
          <a:p>
            <a:pPr marL="285750" indent="-285750">
              <a:buFont typeface="Arial" panose="020B0604020202020204" pitchFamily="34" charset="0"/>
              <a:buChar char="•"/>
            </a:pPr>
            <a:r>
              <a:rPr lang="en-GB" sz="2000">
                <a:latin typeface="Arial"/>
                <a:cs typeface="Arial"/>
                <a:hlinkClick r:id="rId11"/>
              </a:rPr>
              <a:t>Leap into Leadership</a:t>
            </a:r>
            <a:r>
              <a:rPr lang="en-GB" sz="2000">
                <a:latin typeface="Arial"/>
                <a:cs typeface="Arial"/>
              </a:rPr>
              <a:t> </a:t>
            </a:r>
            <a:endParaRPr lang="en-GB" sz="2000">
              <a:latin typeface="Arial"/>
              <a:cs typeface="Arial"/>
              <a:hlinkClick r:id="rId12"/>
            </a:endParaRPr>
          </a:p>
          <a:p>
            <a:pPr marL="285750" indent="-285750">
              <a:buFont typeface="Arial" panose="020B0604020202020204" pitchFamily="34" charset="0"/>
              <a:buChar char="•"/>
            </a:pPr>
            <a:r>
              <a:rPr lang="en-GB">
                <a:latin typeface="Arial"/>
                <a:cs typeface="Arial"/>
                <a:hlinkClick r:id="rId13"/>
              </a:rPr>
              <a:t>Mental Health Champions</a:t>
            </a:r>
            <a:r>
              <a:rPr lang="en-GB">
                <a:latin typeface="Arial"/>
                <a:cs typeface="Arial"/>
              </a:rPr>
              <a:t> and </a:t>
            </a:r>
            <a:r>
              <a:rPr lang="en-GB">
                <a:latin typeface="Arial"/>
                <a:cs typeface="Arial"/>
                <a:hlinkClick r:id="rId14"/>
              </a:rPr>
              <a:t>Mental Health Awareness</a:t>
            </a:r>
            <a:r>
              <a:rPr lang="en-GB">
                <a:latin typeface="Arial"/>
                <a:cs typeface="Arial"/>
              </a:rPr>
              <a:t> </a:t>
            </a:r>
            <a:r>
              <a:rPr lang="en-GB" sz="2000">
                <a:latin typeface="Arial"/>
                <a:cs typeface="Arial"/>
              </a:rPr>
              <a:t>Training</a:t>
            </a:r>
          </a:p>
          <a:p>
            <a:pPr marL="285750" indent="-285750">
              <a:buFont typeface="Arial" panose="020B0604020202020204" pitchFamily="34" charset="0"/>
              <a:buChar char="•"/>
            </a:pPr>
            <a:r>
              <a:rPr lang="en-GB" sz="2000">
                <a:latin typeface="Arial"/>
                <a:cs typeface="Arial"/>
                <a:hlinkClick r:id="rId15"/>
              </a:rPr>
              <a:t>Sponsorship and Partial Fee Exemption Scheme</a:t>
            </a:r>
          </a:p>
          <a:p>
            <a:pPr marL="285750" indent="-285750">
              <a:buFont typeface="Arial" panose="020B0604020202020204" pitchFamily="34" charset="0"/>
              <a:buChar char="•"/>
            </a:pPr>
            <a:r>
              <a:rPr lang="en-GB" sz="2000">
                <a:latin typeface="Arial"/>
                <a:cs typeface="Arial"/>
                <a:hlinkClick r:id="rId16"/>
              </a:rPr>
              <a:t>Outside Insight</a:t>
            </a:r>
          </a:p>
          <a:p>
            <a:pPr marL="285750" indent="-285750">
              <a:buFontTx/>
              <a:buChar char="-"/>
            </a:pPr>
            <a:endParaRPr lang="en-GB">
              <a:ea typeface="Calibri" panose="020F0502020204030204"/>
              <a:cs typeface="Calibri" panose="020F0502020204030204"/>
            </a:endParaRPr>
          </a:p>
        </p:txBody>
      </p:sp>
    </p:spTree>
    <p:extLst>
      <p:ext uri="{BB962C8B-B14F-4D97-AF65-F5344CB8AC3E}">
        <p14:creationId xmlns:p14="http://schemas.microsoft.com/office/powerpoint/2010/main" val="2019283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5D512-9594-3745-B1ED-07FD0618D5DB}"/>
              </a:ext>
            </a:extLst>
          </p:cNvPr>
          <p:cNvSpPr>
            <a:spLocks noGrp="1"/>
          </p:cNvSpPr>
          <p:nvPr>
            <p:ph type="title"/>
          </p:nvPr>
        </p:nvSpPr>
        <p:spPr/>
        <p:txBody>
          <a:bodyPr/>
          <a:lstStyle/>
          <a:p>
            <a:r>
              <a:rPr lang="en-GB" dirty="0">
                <a:latin typeface="COOPERHEWITT-SEMIBOLD" pitchFamily="50" charset="0"/>
                <a:ea typeface="COOPERHEWITT-SEMIBOLD" pitchFamily="50" charset="0"/>
              </a:rPr>
              <a:t>Development Opportunities</a:t>
            </a:r>
            <a:endParaRPr lang="en-US" dirty="0">
              <a:latin typeface="COOPERHEWITT-SEMIBOLD" pitchFamily="50" charset="0"/>
              <a:ea typeface="COOPERHEWITT-SEMIBOLD" pitchFamily="50" charset="0"/>
            </a:endParaRPr>
          </a:p>
        </p:txBody>
      </p:sp>
      <p:sp>
        <p:nvSpPr>
          <p:cNvPr id="3" name="Title 3">
            <a:extLst>
              <a:ext uri="{FF2B5EF4-FFF2-40B4-BE49-F238E27FC236}">
                <a16:creationId xmlns:a16="http://schemas.microsoft.com/office/drawing/2014/main" id="{01D83EEA-44DA-483F-A49E-EA87511BC996}"/>
              </a:ext>
            </a:extLst>
          </p:cNvPr>
          <p:cNvSpPr txBox="1">
            <a:spLocks/>
          </p:cNvSpPr>
          <p:nvPr/>
        </p:nvSpPr>
        <p:spPr>
          <a:xfrm>
            <a:off x="569619" y="1695000"/>
            <a:ext cx="11171005" cy="39651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400" b="1" i="0" kern="1200">
                <a:solidFill>
                  <a:srgbClr val="01033C"/>
                </a:solidFill>
                <a:latin typeface="Cooper Hewitt" pitchFamily="2" charset="77"/>
                <a:ea typeface="Cooper Hewitt" pitchFamily="2" charset="77"/>
                <a:cs typeface="+mj-cs"/>
              </a:defRPr>
            </a:lvl1pPr>
          </a:lstStyle>
          <a:p>
            <a:pPr marL="285750" indent="-285750">
              <a:buFont typeface="Arial" panose="020B0604020202020204" pitchFamily="34" charset="0"/>
              <a:buChar char="•"/>
            </a:pPr>
            <a:r>
              <a:rPr lang="en-GB" sz="1800" b="0" dirty="0">
                <a:latin typeface="Public Sans" pitchFamily="2" charset="0"/>
              </a:rPr>
              <a:t>Following conversations with your Line Manger make sure you log information in Horizon by going to Me &gt; Career and Performance &gt; Career Development. </a:t>
            </a:r>
          </a:p>
          <a:p>
            <a:pPr marL="285750" indent="-285750">
              <a:buFont typeface="Arial" panose="020B0604020202020204" pitchFamily="34" charset="0"/>
              <a:buChar char="•"/>
            </a:pPr>
            <a:endParaRPr lang="en-GB" sz="1800" b="0" dirty="0">
              <a:latin typeface="Public Sans" pitchFamily="2" charset="0"/>
            </a:endParaRPr>
          </a:p>
          <a:p>
            <a:pPr marL="285750" indent="-285750">
              <a:buFont typeface="Arial" panose="020B0604020202020204" pitchFamily="34" charset="0"/>
              <a:buChar char="•"/>
            </a:pPr>
            <a:r>
              <a:rPr lang="en-GB" sz="1800" b="0">
                <a:latin typeface="Public Sans"/>
              </a:rPr>
              <a:t>Support for how to view and amend Career Development in Horizon can be found via the </a:t>
            </a:r>
            <a:r>
              <a:rPr lang="en-GB" sz="1800" b="0" dirty="0">
                <a:latin typeface="Public Sans"/>
                <a:hlinkClick r:id="rId2"/>
              </a:rPr>
              <a:t>website</a:t>
            </a:r>
            <a:r>
              <a:rPr lang="en-GB" sz="1800" b="0">
                <a:latin typeface="Public Sans"/>
              </a:rPr>
              <a:t>.</a:t>
            </a:r>
          </a:p>
          <a:p>
            <a:pPr marL="285750" indent="-285750">
              <a:buFont typeface="Arial" panose="020B0604020202020204" pitchFamily="34" charset="0"/>
              <a:buChar char="•"/>
            </a:pPr>
            <a:endParaRPr lang="en-GB" sz="1800" b="0" dirty="0">
              <a:latin typeface="Public Sans" pitchFamily="2" charset="0"/>
            </a:endParaRPr>
          </a:p>
          <a:p>
            <a:pPr marL="285750" indent="-285750">
              <a:buFont typeface="Arial" panose="020B0604020202020204" pitchFamily="34" charset="0"/>
              <a:buChar char="•"/>
            </a:pPr>
            <a:r>
              <a:rPr lang="en-GB" sz="1800" b="0" dirty="0">
                <a:latin typeface="Public Sans" pitchFamily="2" charset="0"/>
              </a:rPr>
              <a:t>Our core programme has a range of training opportunities which can be booked via Horizon Learning.</a:t>
            </a:r>
          </a:p>
          <a:p>
            <a:pPr marL="285750" indent="-285750">
              <a:buFont typeface="Arial" panose="020B0604020202020204" pitchFamily="34" charset="0"/>
              <a:buChar char="•"/>
            </a:pPr>
            <a:endParaRPr lang="en-GB" sz="1800" b="0" dirty="0">
              <a:latin typeface="Public Sans" pitchFamily="2" charset="0"/>
            </a:endParaRPr>
          </a:p>
          <a:p>
            <a:pPr marL="285750" indent="-285750">
              <a:buFont typeface="Arial" panose="020B0604020202020204" pitchFamily="34" charset="0"/>
              <a:buChar char="•"/>
            </a:pPr>
            <a:r>
              <a:rPr lang="en-GB" sz="1800" b="0">
                <a:latin typeface="Public Sans"/>
              </a:rPr>
              <a:t>Apprenticeships, Work shadowing (internal and external), Mentoring and Coaching, SEAL, Aurora, LEAP into Leadership, Leadership and Management </a:t>
            </a:r>
            <a:r>
              <a:rPr lang="en-GB" sz="1800" b="0" dirty="0">
                <a:latin typeface="Public Sans"/>
              </a:rPr>
              <a:t>programmes, LinkedIn Learning provisions are available for Administrative, Professional Services and research staff including cross institutional opportunities.</a:t>
            </a:r>
          </a:p>
          <a:p>
            <a:pPr marL="285750" indent="-285750">
              <a:buFont typeface="Arial" panose="020B0604020202020204" pitchFamily="34" charset="0"/>
              <a:buChar char="•"/>
            </a:pPr>
            <a:endParaRPr lang="en-GB" sz="1800" b="0" dirty="0">
              <a:latin typeface="Public Sans" pitchFamily="2" charset="0"/>
            </a:endParaRPr>
          </a:p>
          <a:p>
            <a:pPr marL="285750" indent="-285750">
              <a:buFont typeface="Arial" panose="020B0604020202020204" pitchFamily="34" charset="0"/>
              <a:buChar char="•"/>
            </a:pPr>
            <a:r>
              <a:rPr lang="en-GB" sz="1800" b="0" dirty="0">
                <a:latin typeface="Public Sans"/>
                <a:hlinkClick r:id="rId3"/>
              </a:rPr>
              <a:t>LinkedIn Learning </a:t>
            </a:r>
            <a:r>
              <a:rPr lang="en-GB" sz="1800" b="0" dirty="0">
                <a:latin typeface="Public Sans"/>
              </a:rPr>
              <a:t> </a:t>
            </a:r>
            <a:r>
              <a:rPr lang="en-GB" sz="1800" b="0">
                <a:latin typeface="Public Sans"/>
              </a:rPr>
              <a:t>offers a wide variety of online training, supporting you to become a curator of your own development. </a:t>
            </a:r>
            <a:endParaRPr lang="en-GB"/>
          </a:p>
          <a:p>
            <a:pPr marL="285750" indent="-285750">
              <a:buFont typeface="Arial" panose="020B0604020202020204" pitchFamily="34" charset="0"/>
              <a:buChar char="•"/>
            </a:pPr>
            <a:endParaRPr lang="en-GB" sz="1800" b="0" dirty="0">
              <a:latin typeface="Public Sans" pitchFamily="2" charset="0"/>
            </a:endParaRPr>
          </a:p>
          <a:p>
            <a:pPr marL="285750" indent="-285750">
              <a:buFont typeface="Arial" panose="020B0604020202020204" pitchFamily="34" charset="0"/>
              <a:buChar char="•"/>
            </a:pPr>
            <a:r>
              <a:rPr lang="en-GB" sz="1800" b="0" dirty="0">
                <a:latin typeface="Public Sans" pitchFamily="2" charset="0"/>
              </a:rPr>
              <a:t>Networks and professional bodies (both internal and external)</a:t>
            </a:r>
          </a:p>
          <a:p>
            <a:br>
              <a:rPr lang="en-GB" sz="1400" dirty="0">
                <a:solidFill>
                  <a:schemeClr val="tx1">
                    <a:lumMod val="75000"/>
                    <a:lumOff val="25000"/>
                  </a:schemeClr>
                </a:solidFill>
                <a:latin typeface="Work Sans" panose="00000500000000000000" pitchFamily="50" charset="0"/>
                <a:ea typeface="Calibri" panose="020F0502020204030204" pitchFamily="34" charset="0"/>
                <a:cs typeface="Times New Roman" panose="02020603050405020304" pitchFamily="18" charset="0"/>
              </a:rPr>
            </a:br>
            <a:endParaRPr lang="en-GB" sz="1400" dirty="0"/>
          </a:p>
        </p:txBody>
      </p:sp>
    </p:spTree>
    <p:extLst>
      <p:ext uri="{BB962C8B-B14F-4D97-AF65-F5344CB8AC3E}">
        <p14:creationId xmlns:p14="http://schemas.microsoft.com/office/powerpoint/2010/main" val="3192871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676DEC80C17443BCC601E7F3AFECB4" ma:contentTypeVersion="36" ma:contentTypeDescription="Create a new document." ma:contentTypeScope="" ma:versionID="bff0c860f2771a3a92c6289b57b68e70">
  <xsd:schema xmlns:xsd="http://www.w3.org/2001/XMLSchema" xmlns:xs="http://www.w3.org/2001/XMLSchema" xmlns:p="http://schemas.microsoft.com/office/2006/metadata/properties" xmlns:ns2="ab41b676-ee7b-4bd2-925b-9407afa67b76" xmlns:ns3="570ba292-5e73-4ee5-8dfd-e0c25498111a" targetNamespace="http://schemas.microsoft.com/office/2006/metadata/properties" ma:root="true" ma:fieldsID="aeba8b075207c1015f7dfbf263bb3e1b" ns2:_="" ns3:_="">
    <xsd:import namespace="ab41b676-ee7b-4bd2-925b-9407afa67b76"/>
    <xsd:import namespace="570ba292-5e73-4ee5-8dfd-e0c25498111a"/>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41b676-ee7b-4bd2-925b-9407afa67b76"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ObjectDetectorVersions" ma:index="34"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9abe8b55-4679-4325-8f0c-12ecc7821482" ma:termSetId="09814cd3-568e-fe90-9814-8d621ff8fb84" ma:anchorId="fba54fb3-c3e1-fe81-a776-ca4b69148c4d" ma:open="true" ma:isKeyword="false">
      <xsd:complexType>
        <xsd:sequence>
          <xsd:element ref="pc:Terms" minOccurs="0" maxOccurs="1"/>
        </xsd:sequence>
      </xsd:complexType>
    </xsd:element>
    <xsd:element name="MediaServiceOCR" ma:index="39" nillable="true" ma:displayName="Extracted Text" ma:internalName="MediaServiceOCR" ma:readOnly="true">
      <xsd:simpleType>
        <xsd:restriction base="dms:Note">
          <xsd:maxLength value="255"/>
        </xsd:restriction>
      </xsd:simpleType>
    </xsd:element>
    <xsd:element name="MediaServiceGenerationTime" ma:index="40" nillable="true" ma:displayName="MediaServiceGenerationTime" ma:hidden="true" ma:internalName="MediaServiceGenerationTime" ma:readOnly="true">
      <xsd:simpleType>
        <xsd:restriction base="dms:Text"/>
      </xsd:simpleType>
    </xsd:element>
    <xsd:element name="MediaServiceEventHashCode" ma:index="41" nillable="true" ma:displayName="MediaServiceEventHashCode" ma:hidden="true" ma:internalName="MediaServiceEventHashCode" ma:readOnly="true">
      <xsd:simpleType>
        <xsd:restriction base="dms:Text"/>
      </xsd:simpleType>
    </xsd:element>
    <xsd:element name="MediaLengthInSeconds" ma:index="42" nillable="true" ma:displayName="MediaLengthInSeconds" ma:hidden="true" ma:internalName="MediaLengthInSeconds" ma:readOnly="true">
      <xsd:simpleType>
        <xsd:restriction base="dms:Unknown"/>
      </xsd:simpleType>
    </xsd:element>
    <xsd:element name="MediaServiceDateTaken" ma:index="4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0ba292-5e73-4ee5-8dfd-e0c25498111a"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8" nillable="true" ma:displayName="Taxonomy Catch All Column" ma:hidden="true" ma:list="{14b40dbd-0bf9-4be3-a786-d85f256870b0}" ma:internalName="TaxCatchAll" ma:showField="CatchAllData" ma:web="570ba292-5e73-4ee5-8dfd-e0c25498111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mplates xmlns="ab41b676-ee7b-4bd2-925b-9407afa67b76" xsi:nil="true"/>
    <NotebookType xmlns="ab41b676-ee7b-4bd2-925b-9407afa67b76" xsi:nil="true"/>
    <DefaultSectionNames xmlns="ab41b676-ee7b-4bd2-925b-9407afa67b76" xsi:nil="true"/>
    <Self_Registration_Enabled xmlns="ab41b676-ee7b-4bd2-925b-9407afa67b76" xsi:nil="true"/>
    <FolderType xmlns="ab41b676-ee7b-4bd2-925b-9407afa67b76" xsi:nil="true"/>
    <AppVersion xmlns="ab41b676-ee7b-4bd2-925b-9407afa67b76" xsi:nil="true"/>
    <IsNotebookLocked xmlns="ab41b676-ee7b-4bd2-925b-9407afa67b76" xsi:nil="true"/>
    <Math_Settings xmlns="ab41b676-ee7b-4bd2-925b-9407afa67b76" xsi:nil="true"/>
    <Members xmlns="ab41b676-ee7b-4bd2-925b-9407afa67b76">
      <UserInfo>
        <DisplayName/>
        <AccountId xsi:nil="true"/>
        <AccountType/>
      </UserInfo>
    </Members>
    <LMS_Mappings xmlns="ab41b676-ee7b-4bd2-925b-9407afa67b76" xsi:nil="true"/>
    <Invited_Leaders xmlns="ab41b676-ee7b-4bd2-925b-9407afa67b76" xsi:nil="true"/>
    <Invited_Members xmlns="ab41b676-ee7b-4bd2-925b-9407afa67b76" xsi:nil="true"/>
    <Member_Groups xmlns="ab41b676-ee7b-4bd2-925b-9407afa67b76">
      <UserInfo>
        <DisplayName/>
        <AccountId xsi:nil="true"/>
        <AccountType/>
      </UserInfo>
    </Member_Groups>
    <Leaders xmlns="ab41b676-ee7b-4bd2-925b-9407afa67b76">
      <UserInfo>
        <DisplayName/>
        <AccountId xsi:nil="true"/>
        <AccountType/>
      </UserInfo>
    </Leaders>
    <Distribution_Groups xmlns="ab41b676-ee7b-4bd2-925b-9407afa67b76" xsi:nil="true"/>
    <TeamsChannelId xmlns="ab41b676-ee7b-4bd2-925b-9407afa67b76" xsi:nil="true"/>
    <Has_Leaders_Only_SectionGroup xmlns="ab41b676-ee7b-4bd2-925b-9407afa67b76" xsi:nil="true"/>
    <CultureName xmlns="ab41b676-ee7b-4bd2-925b-9407afa67b76" xsi:nil="true"/>
    <Owner xmlns="ab41b676-ee7b-4bd2-925b-9407afa67b76">
      <UserInfo>
        <DisplayName/>
        <AccountId xsi:nil="true"/>
        <AccountType/>
      </UserInfo>
    </Owner>
    <Is_Collaboration_Space_Locked xmlns="ab41b676-ee7b-4bd2-925b-9407afa67b76" xsi:nil="true"/>
    <TaxCatchAll xmlns="570ba292-5e73-4ee5-8dfd-e0c25498111a" xsi:nil="true"/>
    <lcf76f155ced4ddcb4097134ff3c332f xmlns="ab41b676-ee7b-4bd2-925b-9407afa67b7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A279B72-2482-44AA-95C4-E42F463274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41b676-ee7b-4bd2-925b-9407afa67b76"/>
    <ds:schemaRef ds:uri="570ba292-5e73-4ee5-8dfd-e0c2549811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2F1D7E-E4C3-4F8A-9B31-C99531040DA6}">
  <ds:schemaRefs>
    <ds:schemaRef ds:uri="http://schemas.microsoft.com/sharepoint/v3/contenttype/forms"/>
  </ds:schemaRefs>
</ds:datastoreItem>
</file>

<file path=customXml/itemProps3.xml><?xml version="1.0" encoding="utf-8"?>
<ds:datastoreItem xmlns:ds="http://schemas.openxmlformats.org/officeDocument/2006/customXml" ds:itemID="{CBF81C4D-B4F2-48E1-A5EF-A20C539904A5}">
  <ds:schemaRefs>
    <ds:schemaRef ds:uri="http://schemas.microsoft.com/office/2006/metadata/properties"/>
    <ds:schemaRef ds:uri="http://schemas.microsoft.com/office/infopath/2007/PartnerControls"/>
    <ds:schemaRef ds:uri="ab41b676-ee7b-4bd2-925b-9407afa67b76"/>
    <ds:schemaRef ds:uri="570ba292-5e73-4ee5-8dfd-e0c25498111a"/>
  </ds:schemaRefs>
</ds:datastoreItem>
</file>

<file path=docProps/app.xml><?xml version="1.0" encoding="utf-8"?>
<Properties xmlns="http://schemas.openxmlformats.org/officeDocument/2006/extended-properties" xmlns:vt="http://schemas.openxmlformats.org/officeDocument/2006/docPropsVTypes">
  <TotalTime>1845</TotalTime>
  <Words>877</Words>
  <Application>Microsoft Office PowerPoint</Application>
  <PresentationFormat>Widescreen</PresentationFormat>
  <Paragraphs>97</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Cooper Hewitt</vt:lpstr>
      <vt:lpstr>COOPERHEWITT-MEDIUM</vt:lpstr>
      <vt:lpstr>COOPERHEWITT-SEMIBOLD</vt:lpstr>
      <vt:lpstr>Public Sans</vt:lpstr>
      <vt:lpstr>Work Sans</vt:lpstr>
      <vt:lpstr>Office Theme</vt:lpstr>
      <vt:lpstr>Professional Services Career Competence Framework</vt:lpstr>
      <vt:lpstr>Contents</vt:lpstr>
      <vt:lpstr>PowerPoint Presentation</vt:lpstr>
      <vt:lpstr>What is the Professional Services Career Competence Framework?</vt:lpstr>
      <vt:lpstr>Expectations</vt:lpstr>
      <vt:lpstr>How to use the Self-Assessment Tool</vt:lpstr>
      <vt:lpstr>Example Role – HR Recruitment Officer (SG5)</vt:lpstr>
      <vt:lpstr>PowerPoint Presentation</vt:lpstr>
      <vt:lpstr>Development Opportunities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identity guidelines</dc:title>
  <dc:creator>Andrew Shreeve</dc:creator>
  <cp:lastModifiedBy>Arnaud Bilquez</cp:lastModifiedBy>
  <cp:revision>114</cp:revision>
  <dcterms:created xsi:type="dcterms:W3CDTF">2022-03-14T13:44:34Z</dcterms:created>
  <dcterms:modified xsi:type="dcterms:W3CDTF">2026-06-18T09:56:44Z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0x010100EB676DEC80C17443BCC601E7F3AFECB4</vt:lpwstr>
  </property>
  <property fmtid="{D5CDD505-2E9C-101B-9397-08002B2CF9AE}" pid="3" name="MediaServiceImageTags">
    <vt:lpwstr/>
  </property>
</Properties>
</file>